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2" r:id="rId19"/>
    <p:sldId id="273"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56" autoAdjust="0"/>
    <p:restoredTop sz="94579" autoAdjust="0"/>
  </p:normalViewPr>
  <p:slideViewPr>
    <p:cSldViewPr>
      <p:cViewPr varScale="1">
        <p:scale>
          <a:sx n="70" d="100"/>
          <a:sy n="70" d="100"/>
        </p:scale>
        <p:origin x="147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368A24-4BFD-4683-B676-066C0C87B87B}" type="doc">
      <dgm:prSet loTypeId="urn:microsoft.com/office/officeart/2005/8/layout/process4" loCatId="process" qsTypeId="urn:microsoft.com/office/officeart/2005/8/quickstyle/simple5" qsCatId="simple" csTypeId="urn:microsoft.com/office/officeart/2005/8/colors/colorful5" csCatId="colorful" phldr="1"/>
      <dgm:spPr/>
      <dgm:t>
        <a:bodyPr/>
        <a:lstStyle/>
        <a:p>
          <a:endParaRPr lang="en-US"/>
        </a:p>
      </dgm:t>
    </dgm:pt>
    <dgm:pt modelId="{004EAF65-003B-41FD-8641-E4DFA3B3266F}">
      <dgm:prSet phldrT="[Text]" custT="1"/>
      <dgm:spPr/>
      <dgm:t>
        <a:bodyPr/>
        <a:lstStyle/>
        <a:p>
          <a:r>
            <a:rPr lang="en-US" sz="3200" b="1" u="sng" dirty="0" smtClean="0">
              <a:latin typeface="Stencil" pitchFamily="82" charset="0"/>
            </a:rPr>
            <a:t>VALID CONTRACT</a:t>
          </a:r>
          <a:endParaRPr lang="en-US" sz="3200" b="1" u="sng" dirty="0">
            <a:latin typeface="Stencil" pitchFamily="82" charset="0"/>
          </a:endParaRPr>
        </a:p>
      </dgm:t>
    </dgm:pt>
    <dgm:pt modelId="{E650B1D2-9806-4159-8B73-512587C0227A}" type="parTrans" cxnId="{0A15FD37-21DB-4E7C-8A46-E36574121856}">
      <dgm:prSet/>
      <dgm:spPr/>
      <dgm:t>
        <a:bodyPr/>
        <a:lstStyle/>
        <a:p>
          <a:endParaRPr lang="en-US"/>
        </a:p>
      </dgm:t>
    </dgm:pt>
    <dgm:pt modelId="{7D86A767-6F8B-4805-A720-2B847A8CC14C}" type="sibTrans" cxnId="{0A15FD37-21DB-4E7C-8A46-E36574121856}">
      <dgm:prSet/>
      <dgm:spPr/>
      <dgm:t>
        <a:bodyPr/>
        <a:lstStyle/>
        <a:p>
          <a:endParaRPr lang="en-US"/>
        </a:p>
      </dgm:t>
    </dgm:pt>
    <dgm:pt modelId="{15FB827F-7D16-4A4B-BF08-A69884256EF5}">
      <dgm:prSet phldrT="[Text]" custT="1"/>
      <dgm:spPr/>
      <dgm:t>
        <a:bodyPr/>
        <a:lstStyle/>
        <a:p>
          <a:r>
            <a:rPr lang="en-US" sz="1800" b="1" dirty="0" smtClean="0"/>
            <a:t>OFFER &amp; ACCEPTANCE</a:t>
          </a:r>
          <a:endParaRPr lang="en-US" sz="1800" b="1" dirty="0"/>
        </a:p>
      </dgm:t>
    </dgm:pt>
    <dgm:pt modelId="{30B35810-0BF7-4F92-A026-B0F87095AD6F}" type="parTrans" cxnId="{DA9F8AB2-F337-438A-B8CE-21F0CC26F45C}">
      <dgm:prSet/>
      <dgm:spPr/>
      <dgm:t>
        <a:bodyPr/>
        <a:lstStyle/>
        <a:p>
          <a:endParaRPr lang="en-US"/>
        </a:p>
      </dgm:t>
    </dgm:pt>
    <dgm:pt modelId="{1B5C5703-E493-431C-B3C8-E5E470045DA0}" type="sibTrans" cxnId="{DA9F8AB2-F337-438A-B8CE-21F0CC26F45C}">
      <dgm:prSet/>
      <dgm:spPr/>
      <dgm:t>
        <a:bodyPr/>
        <a:lstStyle/>
        <a:p>
          <a:endParaRPr lang="en-US"/>
        </a:p>
      </dgm:t>
    </dgm:pt>
    <dgm:pt modelId="{6084626E-6FB9-4F1F-BB1C-41D076CDB7C7}">
      <dgm:prSet phldrT="[Text]" custT="1"/>
      <dgm:spPr/>
      <dgm:t>
        <a:bodyPr/>
        <a:lstStyle/>
        <a:p>
          <a:r>
            <a:rPr lang="en-US" sz="1800" b="1" dirty="0" smtClean="0"/>
            <a:t>LEGAL RELATIONSHIP</a:t>
          </a:r>
          <a:endParaRPr lang="en-US" sz="1800" b="1" dirty="0"/>
        </a:p>
      </dgm:t>
    </dgm:pt>
    <dgm:pt modelId="{314EC8E3-D6F6-40BF-9C41-5E0D2CB3EC37}" type="parTrans" cxnId="{A9E7C67D-71E0-46F2-8AF7-5AD3BD178CBC}">
      <dgm:prSet/>
      <dgm:spPr/>
      <dgm:t>
        <a:bodyPr/>
        <a:lstStyle/>
        <a:p>
          <a:endParaRPr lang="en-US"/>
        </a:p>
      </dgm:t>
    </dgm:pt>
    <dgm:pt modelId="{FEC82ACE-7D01-4188-B670-11785AB2960B}" type="sibTrans" cxnId="{A9E7C67D-71E0-46F2-8AF7-5AD3BD178CBC}">
      <dgm:prSet/>
      <dgm:spPr/>
      <dgm:t>
        <a:bodyPr/>
        <a:lstStyle/>
        <a:p>
          <a:endParaRPr lang="en-US"/>
        </a:p>
      </dgm:t>
    </dgm:pt>
    <dgm:pt modelId="{B06595C6-247B-4C8B-B1D0-4CCA80E23A02}">
      <dgm:prSet phldrT="[Text]" custT="1"/>
      <dgm:spPr/>
      <dgm:t>
        <a:bodyPr/>
        <a:lstStyle/>
        <a:p>
          <a:r>
            <a:rPr lang="en-US" sz="2800" b="1" smtClean="0"/>
            <a:t>CAPACITY OF THE PARTIES</a:t>
          </a:r>
          <a:endParaRPr lang="en-US" sz="2800" b="1" dirty="0"/>
        </a:p>
      </dgm:t>
    </dgm:pt>
    <dgm:pt modelId="{6702F3A5-BBC5-4F23-A240-80D71FAA4881}" type="parTrans" cxnId="{A78D9769-BDD8-4537-A32D-8F9ABDEFB3EC}">
      <dgm:prSet/>
      <dgm:spPr/>
      <dgm:t>
        <a:bodyPr/>
        <a:lstStyle/>
        <a:p>
          <a:endParaRPr lang="en-US"/>
        </a:p>
      </dgm:t>
    </dgm:pt>
    <dgm:pt modelId="{4554F2CD-B22B-41DE-85C6-BABE33A9740D}" type="sibTrans" cxnId="{A78D9769-BDD8-4537-A32D-8F9ABDEFB3EC}">
      <dgm:prSet/>
      <dgm:spPr/>
      <dgm:t>
        <a:bodyPr/>
        <a:lstStyle/>
        <a:p>
          <a:endParaRPr lang="en-US"/>
        </a:p>
      </dgm:t>
    </dgm:pt>
    <dgm:pt modelId="{B22B5F48-3679-43C4-AAF1-3CC3FA78A844}">
      <dgm:prSet phldrT="[Text]" custT="1"/>
      <dgm:spPr/>
      <dgm:t>
        <a:bodyPr/>
        <a:lstStyle/>
        <a:p>
          <a:r>
            <a:rPr lang="en-US" sz="1800" b="1" dirty="0" smtClean="0"/>
            <a:t>LAWFUL CONSIDERATION</a:t>
          </a:r>
          <a:endParaRPr lang="en-US" sz="1800" b="1" dirty="0"/>
        </a:p>
      </dgm:t>
    </dgm:pt>
    <dgm:pt modelId="{56B7C293-D03B-458C-A968-4BC58261491E}" type="parTrans" cxnId="{7F9019B2-CB39-4A87-B297-2BF21F1B0975}">
      <dgm:prSet/>
      <dgm:spPr/>
      <dgm:t>
        <a:bodyPr/>
        <a:lstStyle/>
        <a:p>
          <a:endParaRPr lang="en-US"/>
        </a:p>
      </dgm:t>
    </dgm:pt>
    <dgm:pt modelId="{4979823B-950A-4B84-AA10-0B4D9E712C65}" type="sibTrans" cxnId="{7F9019B2-CB39-4A87-B297-2BF21F1B0975}">
      <dgm:prSet/>
      <dgm:spPr/>
      <dgm:t>
        <a:bodyPr/>
        <a:lstStyle/>
        <a:p>
          <a:endParaRPr lang="en-US"/>
        </a:p>
      </dgm:t>
    </dgm:pt>
    <dgm:pt modelId="{044370C8-B262-416C-98C5-DEB0CACA961D}">
      <dgm:prSet phldrT="[Text]" custT="1"/>
      <dgm:spPr/>
      <dgm:t>
        <a:bodyPr/>
        <a:lstStyle/>
        <a:p>
          <a:r>
            <a:rPr lang="en-US" sz="1800" b="1" dirty="0" smtClean="0"/>
            <a:t>LAWFUL OBJECT</a:t>
          </a:r>
          <a:endParaRPr lang="en-US" sz="1800" b="1" dirty="0"/>
        </a:p>
      </dgm:t>
    </dgm:pt>
    <dgm:pt modelId="{0BC65293-4863-4A2C-A5E6-BB32BD544DD8}" type="parTrans" cxnId="{0CE3ACEA-14DC-4C05-9215-AE6D0A1493BE}">
      <dgm:prSet/>
      <dgm:spPr/>
      <dgm:t>
        <a:bodyPr/>
        <a:lstStyle/>
        <a:p>
          <a:endParaRPr lang="en-US"/>
        </a:p>
      </dgm:t>
    </dgm:pt>
    <dgm:pt modelId="{82A23324-55F8-4F1B-88F0-A3494F48C489}" type="sibTrans" cxnId="{0CE3ACEA-14DC-4C05-9215-AE6D0A1493BE}">
      <dgm:prSet/>
      <dgm:spPr/>
      <dgm:t>
        <a:bodyPr/>
        <a:lstStyle/>
        <a:p>
          <a:endParaRPr lang="en-US"/>
        </a:p>
      </dgm:t>
    </dgm:pt>
    <dgm:pt modelId="{790B3389-38D7-462D-B7F4-86951C688275}">
      <dgm:prSet phldrT="[Text]" custT="1"/>
      <dgm:spPr/>
      <dgm:t>
        <a:bodyPr/>
        <a:lstStyle/>
        <a:p>
          <a:r>
            <a:rPr lang="en-US" sz="2800" b="1" smtClean="0"/>
            <a:t>NOT TO BE DECLARED VOID</a:t>
          </a:r>
          <a:endParaRPr lang="en-US" sz="2800" b="1" dirty="0"/>
        </a:p>
      </dgm:t>
    </dgm:pt>
    <dgm:pt modelId="{B4969B2D-0FF6-4ADB-ABB1-DD0D5DCF7169}" type="parTrans" cxnId="{9ED7237F-1593-4497-A737-8E2EF3D7FEE8}">
      <dgm:prSet/>
      <dgm:spPr/>
      <dgm:t>
        <a:bodyPr/>
        <a:lstStyle/>
        <a:p>
          <a:endParaRPr lang="en-US"/>
        </a:p>
      </dgm:t>
    </dgm:pt>
    <dgm:pt modelId="{B5620563-4477-429C-A5D6-C5E2E924D2F2}" type="sibTrans" cxnId="{9ED7237F-1593-4497-A737-8E2EF3D7FEE8}">
      <dgm:prSet/>
      <dgm:spPr/>
      <dgm:t>
        <a:bodyPr/>
        <a:lstStyle/>
        <a:p>
          <a:endParaRPr lang="en-US"/>
        </a:p>
      </dgm:t>
    </dgm:pt>
    <dgm:pt modelId="{348E0778-A437-4828-90FB-E190B4BB5059}">
      <dgm:prSet phldrT="[Text]" custT="1"/>
      <dgm:spPr/>
      <dgm:t>
        <a:bodyPr/>
        <a:lstStyle/>
        <a:p>
          <a:r>
            <a:rPr lang="en-US" sz="1800" b="1" dirty="0" smtClean="0"/>
            <a:t>LEGAL FORMALITIES</a:t>
          </a:r>
          <a:endParaRPr lang="en-US" sz="1800" b="1" dirty="0"/>
        </a:p>
      </dgm:t>
    </dgm:pt>
    <dgm:pt modelId="{1F016AF4-6449-4CCA-9AA4-3FE1B75D49A9}" type="parTrans" cxnId="{6E32DDFF-39B9-4944-B20C-588B9930EC85}">
      <dgm:prSet/>
      <dgm:spPr/>
      <dgm:t>
        <a:bodyPr/>
        <a:lstStyle/>
        <a:p>
          <a:endParaRPr lang="en-US"/>
        </a:p>
      </dgm:t>
    </dgm:pt>
    <dgm:pt modelId="{FBE87304-756E-4CF8-AFE0-D8D133D20968}" type="sibTrans" cxnId="{6E32DDFF-39B9-4944-B20C-588B9930EC85}">
      <dgm:prSet/>
      <dgm:spPr/>
      <dgm:t>
        <a:bodyPr/>
        <a:lstStyle/>
        <a:p>
          <a:endParaRPr lang="en-US"/>
        </a:p>
      </dgm:t>
    </dgm:pt>
    <dgm:pt modelId="{9D8F5FCD-CE13-474B-B8A0-5AA745C39D47}">
      <dgm:prSet phldrT="[Text]" custT="1"/>
      <dgm:spPr/>
      <dgm:t>
        <a:bodyPr/>
        <a:lstStyle/>
        <a:p>
          <a:r>
            <a:rPr lang="en-US" sz="1800" b="1" dirty="0" smtClean="0"/>
            <a:t>POSSIBILITY OF PERFORMANCE</a:t>
          </a:r>
          <a:endParaRPr lang="en-US" sz="1800" b="1" dirty="0"/>
        </a:p>
      </dgm:t>
    </dgm:pt>
    <dgm:pt modelId="{49F44C79-B0EB-46AF-BCF2-20AFDCD19969}" type="parTrans" cxnId="{E94CFCBE-ABF5-46FF-B7DA-E275D78A4CFE}">
      <dgm:prSet/>
      <dgm:spPr/>
      <dgm:t>
        <a:bodyPr/>
        <a:lstStyle/>
        <a:p>
          <a:endParaRPr lang="en-US"/>
        </a:p>
      </dgm:t>
    </dgm:pt>
    <dgm:pt modelId="{2E5307C1-0902-49F5-B202-31953C26E829}" type="sibTrans" cxnId="{E94CFCBE-ABF5-46FF-B7DA-E275D78A4CFE}">
      <dgm:prSet/>
      <dgm:spPr/>
      <dgm:t>
        <a:bodyPr/>
        <a:lstStyle/>
        <a:p>
          <a:endParaRPr lang="en-US"/>
        </a:p>
      </dgm:t>
    </dgm:pt>
    <dgm:pt modelId="{60531F6D-6540-492C-81C3-FFCB0CC823C1}">
      <dgm:prSet custT="1"/>
      <dgm:spPr/>
      <dgm:t>
        <a:bodyPr/>
        <a:lstStyle/>
        <a:p>
          <a:r>
            <a:rPr lang="en-US" sz="1800" b="1" dirty="0" smtClean="0"/>
            <a:t>FREE CONSENT</a:t>
          </a:r>
          <a:endParaRPr lang="en-US" sz="1800" b="1" dirty="0"/>
        </a:p>
      </dgm:t>
    </dgm:pt>
    <dgm:pt modelId="{B3882579-4B69-4EA1-ACAB-D49FE2D5FC55}" type="parTrans" cxnId="{3D118E95-DFDF-472E-8F49-F2755A67422D}">
      <dgm:prSet/>
      <dgm:spPr/>
      <dgm:t>
        <a:bodyPr/>
        <a:lstStyle/>
        <a:p>
          <a:endParaRPr lang="en-US"/>
        </a:p>
      </dgm:t>
    </dgm:pt>
    <dgm:pt modelId="{5DD4CE9A-0CC0-4AA0-8A24-D3303B1B2868}" type="sibTrans" cxnId="{3D118E95-DFDF-472E-8F49-F2755A67422D}">
      <dgm:prSet/>
      <dgm:spPr/>
      <dgm:t>
        <a:bodyPr/>
        <a:lstStyle/>
        <a:p>
          <a:endParaRPr lang="en-US"/>
        </a:p>
      </dgm:t>
    </dgm:pt>
    <dgm:pt modelId="{0D000E2F-D90C-4B5D-9AC1-251E4D316481}">
      <dgm:prSet custT="1"/>
      <dgm:spPr/>
      <dgm:t>
        <a:bodyPr/>
        <a:lstStyle/>
        <a:p>
          <a:r>
            <a:rPr lang="en-US" sz="1800" b="1" dirty="0" smtClean="0"/>
            <a:t>CERTAIN THING</a:t>
          </a:r>
          <a:endParaRPr lang="en-US" sz="1800" b="1" dirty="0"/>
        </a:p>
      </dgm:t>
    </dgm:pt>
    <dgm:pt modelId="{9D90ADE0-DEB5-4075-8996-1804BAB238D2}" type="parTrans" cxnId="{1698271C-C249-4FD5-8139-6DFEEE87DCF6}">
      <dgm:prSet/>
      <dgm:spPr/>
      <dgm:t>
        <a:bodyPr/>
        <a:lstStyle/>
        <a:p>
          <a:endParaRPr lang="en-US"/>
        </a:p>
      </dgm:t>
    </dgm:pt>
    <dgm:pt modelId="{58680699-6622-453E-82AC-0923B3863BDB}" type="sibTrans" cxnId="{1698271C-C249-4FD5-8139-6DFEEE87DCF6}">
      <dgm:prSet/>
      <dgm:spPr/>
      <dgm:t>
        <a:bodyPr/>
        <a:lstStyle/>
        <a:p>
          <a:endParaRPr lang="en-US"/>
        </a:p>
      </dgm:t>
    </dgm:pt>
    <dgm:pt modelId="{511E5FC3-9AA2-41AD-85EA-388A5C109D71}" type="pres">
      <dgm:prSet presAssocID="{1A368A24-4BFD-4683-B676-066C0C87B87B}" presName="Name0" presStyleCnt="0">
        <dgm:presLayoutVars>
          <dgm:dir/>
          <dgm:animLvl val="lvl"/>
          <dgm:resizeHandles val="exact"/>
        </dgm:presLayoutVars>
      </dgm:prSet>
      <dgm:spPr/>
      <dgm:t>
        <a:bodyPr/>
        <a:lstStyle/>
        <a:p>
          <a:endParaRPr lang="en-US"/>
        </a:p>
      </dgm:t>
    </dgm:pt>
    <dgm:pt modelId="{DB05F50D-196C-4371-9A94-1B2FEFD5B12A}" type="pres">
      <dgm:prSet presAssocID="{790B3389-38D7-462D-B7F4-86951C688275}" presName="boxAndChildren" presStyleCnt="0"/>
      <dgm:spPr/>
      <dgm:t>
        <a:bodyPr/>
        <a:lstStyle/>
        <a:p>
          <a:endParaRPr lang="en-US"/>
        </a:p>
      </dgm:t>
    </dgm:pt>
    <dgm:pt modelId="{0AA03FC7-610F-47B9-91F5-E5E8A80C5A28}" type="pres">
      <dgm:prSet presAssocID="{790B3389-38D7-462D-B7F4-86951C688275}" presName="parentTextBox" presStyleLbl="node1" presStyleIdx="0" presStyleCnt="3"/>
      <dgm:spPr/>
      <dgm:t>
        <a:bodyPr/>
        <a:lstStyle/>
        <a:p>
          <a:endParaRPr lang="en-US"/>
        </a:p>
      </dgm:t>
    </dgm:pt>
    <dgm:pt modelId="{E8B0DD27-34CD-4DD7-8CCB-DEE2BEC79C5B}" type="pres">
      <dgm:prSet presAssocID="{790B3389-38D7-462D-B7F4-86951C688275}" presName="entireBox" presStyleLbl="node1" presStyleIdx="0" presStyleCnt="3"/>
      <dgm:spPr/>
      <dgm:t>
        <a:bodyPr/>
        <a:lstStyle/>
        <a:p>
          <a:endParaRPr lang="en-US"/>
        </a:p>
      </dgm:t>
    </dgm:pt>
    <dgm:pt modelId="{F15650A4-40EA-4127-B28D-62330A002D0B}" type="pres">
      <dgm:prSet presAssocID="{790B3389-38D7-462D-B7F4-86951C688275}" presName="descendantBox" presStyleCnt="0"/>
      <dgm:spPr/>
      <dgm:t>
        <a:bodyPr/>
        <a:lstStyle/>
        <a:p>
          <a:endParaRPr lang="en-US"/>
        </a:p>
      </dgm:t>
    </dgm:pt>
    <dgm:pt modelId="{06598F76-1BDA-422C-800C-04D4CB0904E8}" type="pres">
      <dgm:prSet presAssocID="{348E0778-A437-4828-90FB-E190B4BB5059}" presName="childTextBox" presStyleLbl="fgAccFollowNode1" presStyleIdx="0" presStyleCnt="8">
        <dgm:presLayoutVars>
          <dgm:bulletEnabled val="1"/>
        </dgm:presLayoutVars>
      </dgm:prSet>
      <dgm:spPr/>
      <dgm:t>
        <a:bodyPr/>
        <a:lstStyle/>
        <a:p>
          <a:endParaRPr lang="en-US"/>
        </a:p>
      </dgm:t>
    </dgm:pt>
    <dgm:pt modelId="{F4F4322A-CC41-4423-90E9-0051A053F7FA}" type="pres">
      <dgm:prSet presAssocID="{9D8F5FCD-CE13-474B-B8A0-5AA745C39D47}" presName="childTextBox" presStyleLbl="fgAccFollowNode1" presStyleIdx="1" presStyleCnt="8">
        <dgm:presLayoutVars>
          <dgm:bulletEnabled val="1"/>
        </dgm:presLayoutVars>
      </dgm:prSet>
      <dgm:spPr/>
      <dgm:t>
        <a:bodyPr/>
        <a:lstStyle/>
        <a:p>
          <a:endParaRPr lang="en-US"/>
        </a:p>
      </dgm:t>
    </dgm:pt>
    <dgm:pt modelId="{9B32BE94-7F22-4726-B390-17E8CE2EC622}" type="pres">
      <dgm:prSet presAssocID="{4554F2CD-B22B-41DE-85C6-BABE33A9740D}" presName="sp" presStyleCnt="0"/>
      <dgm:spPr/>
      <dgm:t>
        <a:bodyPr/>
        <a:lstStyle/>
        <a:p>
          <a:endParaRPr lang="en-US"/>
        </a:p>
      </dgm:t>
    </dgm:pt>
    <dgm:pt modelId="{F097A75C-0204-40D5-8BFC-9F410AFF82AF}" type="pres">
      <dgm:prSet presAssocID="{B06595C6-247B-4C8B-B1D0-4CCA80E23A02}" presName="arrowAndChildren" presStyleCnt="0"/>
      <dgm:spPr/>
      <dgm:t>
        <a:bodyPr/>
        <a:lstStyle/>
        <a:p>
          <a:endParaRPr lang="en-US"/>
        </a:p>
      </dgm:t>
    </dgm:pt>
    <dgm:pt modelId="{9CE7F404-0FFF-495F-A94C-A86CDCAC6A61}" type="pres">
      <dgm:prSet presAssocID="{B06595C6-247B-4C8B-B1D0-4CCA80E23A02}" presName="parentTextArrow" presStyleLbl="node1" presStyleIdx="0" presStyleCnt="3"/>
      <dgm:spPr/>
      <dgm:t>
        <a:bodyPr/>
        <a:lstStyle/>
        <a:p>
          <a:endParaRPr lang="en-US"/>
        </a:p>
      </dgm:t>
    </dgm:pt>
    <dgm:pt modelId="{BABBBE46-FFAB-48EE-A0E9-0EAFA5F675F6}" type="pres">
      <dgm:prSet presAssocID="{B06595C6-247B-4C8B-B1D0-4CCA80E23A02}" presName="arrow" presStyleLbl="node1" presStyleIdx="1" presStyleCnt="3" custLinFactNeighborX="2500" custLinFactNeighborY="-2030"/>
      <dgm:spPr/>
      <dgm:t>
        <a:bodyPr/>
        <a:lstStyle/>
        <a:p>
          <a:endParaRPr lang="en-US"/>
        </a:p>
      </dgm:t>
    </dgm:pt>
    <dgm:pt modelId="{1AD40E1F-9B4A-44A6-900B-128F3A32FEA6}" type="pres">
      <dgm:prSet presAssocID="{B06595C6-247B-4C8B-B1D0-4CCA80E23A02}" presName="descendantArrow" presStyleCnt="0"/>
      <dgm:spPr/>
      <dgm:t>
        <a:bodyPr/>
        <a:lstStyle/>
        <a:p>
          <a:endParaRPr lang="en-US"/>
        </a:p>
      </dgm:t>
    </dgm:pt>
    <dgm:pt modelId="{6D980C8C-4301-4089-AB8E-D7D06D28195D}" type="pres">
      <dgm:prSet presAssocID="{B22B5F48-3679-43C4-AAF1-3CC3FA78A844}" presName="childTextArrow" presStyleLbl="fgAccFollowNode1" presStyleIdx="2" presStyleCnt="8">
        <dgm:presLayoutVars>
          <dgm:bulletEnabled val="1"/>
        </dgm:presLayoutVars>
      </dgm:prSet>
      <dgm:spPr/>
      <dgm:t>
        <a:bodyPr/>
        <a:lstStyle/>
        <a:p>
          <a:endParaRPr lang="en-US"/>
        </a:p>
      </dgm:t>
    </dgm:pt>
    <dgm:pt modelId="{79725D36-9D33-4E73-BE74-C163EB9630B2}" type="pres">
      <dgm:prSet presAssocID="{044370C8-B262-416C-98C5-DEB0CACA961D}" presName="childTextArrow" presStyleLbl="fgAccFollowNode1" presStyleIdx="3" presStyleCnt="8">
        <dgm:presLayoutVars>
          <dgm:bulletEnabled val="1"/>
        </dgm:presLayoutVars>
      </dgm:prSet>
      <dgm:spPr/>
      <dgm:t>
        <a:bodyPr/>
        <a:lstStyle/>
        <a:p>
          <a:endParaRPr lang="en-US"/>
        </a:p>
      </dgm:t>
    </dgm:pt>
    <dgm:pt modelId="{1CBC5E78-9F72-4398-9A96-65E703F42F4F}" type="pres">
      <dgm:prSet presAssocID="{60531F6D-6540-492C-81C3-FFCB0CC823C1}" presName="childTextArrow" presStyleLbl="fgAccFollowNode1" presStyleIdx="4" presStyleCnt="8">
        <dgm:presLayoutVars>
          <dgm:bulletEnabled val="1"/>
        </dgm:presLayoutVars>
      </dgm:prSet>
      <dgm:spPr/>
      <dgm:t>
        <a:bodyPr/>
        <a:lstStyle/>
        <a:p>
          <a:endParaRPr lang="en-US"/>
        </a:p>
      </dgm:t>
    </dgm:pt>
    <dgm:pt modelId="{21FBACE1-852C-4480-A26D-92014A7EED47}" type="pres">
      <dgm:prSet presAssocID="{7D86A767-6F8B-4805-A720-2B847A8CC14C}" presName="sp" presStyleCnt="0"/>
      <dgm:spPr/>
      <dgm:t>
        <a:bodyPr/>
        <a:lstStyle/>
        <a:p>
          <a:endParaRPr lang="en-US"/>
        </a:p>
      </dgm:t>
    </dgm:pt>
    <dgm:pt modelId="{495FFBFD-4C63-45BA-B4BD-E46DE9625712}" type="pres">
      <dgm:prSet presAssocID="{004EAF65-003B-41FD-8641-E4DFA3B3266F}" presName="arrowAndChildren" presStyleCnt="0"/>
      <dgm:spPr/>
      <dgm:t>
        <a:bodyPr/>
        <a:lstStyle/>
        <a:p>
          <a:endParaRPr lang="en-US"/>
        </a:p>
      </dgm:t>
    </dgm:pt>
    <dgm:pt modelId="{62598D03-A16E-4380-9F45-9A73B7A096A6}" type="pres">
      <dgm:prSet presAssocID="{004EAF65-003B-41FD-8641-E4DFA3B3266F}" presName="parentTextArrow" presStyleLbl="node1" presStyleIdx="1" presStyleCnt="3"/>
      <dgm:spPr/>
      <dgm:t>
        <a:bodyPr/>
        <a:lstStyle/>
        <a:p>
          <a:endParaRPr lang="en-US"/>
        </a:p>
      </dgm:t>
    </dgm:pt>
    <dgm:pt modelId="{8A620042-ED35-4CA2-A1A7-D54C7E943CAC}" type="pres">
      <dgm:prSet presAssocID="{004EAF65-003B-41FD-8641-E4DFA3B3266F}" presName="arrow" presStyleLbl="node1" presStyleIdx="2" presStyleCnt="3" custLinFactNeighborY="6863"/>
      <dgm:spPr/>
      <dgm:t>
        <a:bodyPr/>
        <a:lstStyle/>
        <a:p>
          <a:endParaRPr lang="en-US"/>
        </a:p>
      </dgm:t>
    </dgm:pt>
    <dgm:pt modelId="{A601D1AF-1392-4B90-8759-6BBBA16E6A70}" type="pres">
      <dgm:prSet presAssocID="{004EAF65-003B-41FD-8641-E4DFA3B3266F}" presName="descendantArrow" presStyleCnt="0"/>
      <dgm:spPr/>
      <dgm:t>
        <a:bodyPr/>
        <a:lstStyle/>
        <a:p>
          <a:endParaRPr lang="en-US"/>
        </a:p>
      </dgm:t>
    </dgm:pt>
    <dgm:pt modelId="{3DF28B27-73DC-4EA5-91AF-A175EDFD06F8}" type="pres">
      <dgm:prSet presAssocID="{15FB827F-7D16-4A4B-BF08-A69884256EF5}" presName="childTextArrow" presStyleLbl="fgAccFollowNode1" presStyleIdx="5" presStyleCnt="8">
        <dgm:presLayoutVars>
          <dgm:bulletEnabled val="1"/>
        </dgm:presLayoutVars>
      </dgm:prSet>
      <dgm:spPr/>
      <dgm:t>
        <a:bodyPr/>
        <a:lstStyle/>
        <a:p>
          <a:endParaRPr lang="en-US"/>
        </a:p>
      </dgm:t>
    </dgm:pt>
    <dgm:pt modelId="{0063302C-D346-4094-98DD-F4672D7A3B76}" type="pres">
      <dgm:prSet presAssocID="{6084626E-6FB9-4F1F-BB1C-41D076CDB7C7}" presName="childTextArrow" presStyleLbl="fgAccFollowNode1" presStyleIdx="6" presStyleCnt="8">
        <dgm:presLayoutVars>
          <dgm:bulletEnabled val="1"/>
        </dgm:presLayoutVars>
      </dgm:prSet>
      <dgm:spPr/>
      <dgm:t>
        <a:bodyPr/>
        <a:lstStyle/>
        <a:p>
          <a:endParaRPr lang="en-US"/>
        </a:p>
      </dgm:t>
    </dgm:pt>
    <dgm:pt modelId="{689295A4-C773-4F69-BC91-F89B5A7473CD}" type="pres">
      <dgm:prSet presAssocID="{0D000E2F-D90C-4B5D-9AC1-251E4D316481}" presName="childTextArrow" presStyleLbl="fgAccFollowNode1" presStyleIdx="7" presStyleCnt="8">
        <dgm:presLayoutVars>
          <dgm:bulletEnabled val="1"/>
        </dgm:presLayoutVars>
      </dgm:prSet>
      <dgm:spPr/>
      <dgm:t>
        <a:bodyPr/>
        <a:lstStyle/>
        <a:p>
          <a:endParaRPr lang="en-US"/>
        </a:p>
      </dgm:t>
    </dgm:pt>
  </dgm:ptLst>
  <dgm:cxnLst>
    <dgm:cxn modelId="{0CE3ACEA-14DC-4C05-9215-AE6D0A1493BE}" srcId="{B06595C6-247B-4C8B-B1D0-4CCA80E23A02}" destId="{044370C8-B262-416C-98C5-DEB0CACA961D}" srcOrd="1" destOrd="0" parTransId="{0BC65293-4863-4A2C-A5E6-BB32BD544DD8}" sibTransId="{82A23324-55F8-4F1B-88F0-A3494F48C489}"/>
    <dgm:cxn modelId="{E94CFCBE-ABF5-46FF-B7DA-E275D78A4CFE}" srcId="{790B3389-38D7-462D-B7F4-86951C688275}" destId="{9D8F5FCD-CE13-474B-B8A0-5AA745C39D47}" srcOrd="1" destOrd="0" parTransId="{49F44C79-B0EB-46AF-BCF2-20AFDCD19969}" sibTransId="{2E5307C1-0902-49F5-B202-31953C26E829}"/>
    <dgm:cxn modelId="{E403319C-0442-47A4-B3DD-C68D38F23A6A}" type="presOf" srcId="{15FB827F-7D16-4A4B-BF08-A69884256EF5}" destId="{3DF28B27-73DC-4EA5-91AF-A175EDFD06F8}" srcOrd="0" destOrd="0" presId="urn:microsoft.com/office/officeart/2005/8/layout/process4"/>
    <dgm:cxn modelId="{23508176-BD67-4484-BE2D-7AF0DC6E960D}" type="presOf" srcId="{6084626E-6FB9-4F1F-BB1C-41D076CDB7C7}" destId="{0063302C-D346-4094-98DD-F4672D7A3B76}" srcOrd="0" destOrd="0" presId="urn:microsoft.com/office/officeart/2005/8/layout/process4"/>
    <dgm:cxn modelId="{A9E7C67D-71E0-46F2-8AF7-5AD3BD178CBC}" srcId="{004EAF65-003B-41FD-8641-E4DFA3B3266F}" destId="{6084626E-6FB9-4F1F-BB1C-41D076CDB7C7}" srcOrd="1" destOrd="0" parTransId="{314EC8E3-D6F6-40BF-9C41-5E0D2CB3EC37}" sibTransId="{FEC82ACE-7D01-4188-B670-11785AB2960B}"/>
    <dgm:cxn modelId="{B8CE6E33-ED2F-41C2-80A6-D5F903E8BD41}" type="presOf" srcId="{9D8F5FCD-CE13-474B-B8A0-5AA745C39D47}" destId="{F4F4322A-CC41-4423-90E9-0051A053F7FA}" srcOrd="0" destOrd="0" presId="urn:microsoft.com/office/officeart/2005/8/layout/process4"/>
    <dgm:cxn modelId="{F3029B68-B850-4AB7-97E4-1576CA812930}" type="presOf" srcId="{1A368A24-4BFD-4683-B676-066C0C87B87B}" destId="{511E5FC3-9AA2-41AD-85EA-388A5C109D71}" srcOrd="0" destOrd="0" presId="urn:microsoft.com/office/officeart/2005/8/layout/process4"/>
    <dgm:cxn modelId="{5463D977-AE8A-4BF9-9A36-31DFAA21DDBF}" type="presOf" srcId="{790B3389-38D7-462D-B7F4-86951C688275}" destId="{E8B0DD27-34CD-4DD7-8CCB-DEE2BEC79C5B}" srcOrd="1" destOrd="0" presId="urn:microsoft.com/office/officeart/2005/8/layout/process4"/>
    <dgm:cxn modelId="{7F9019B2-CB39-4A87-B297-2BF21F1B0975}" srcId="{B06595C6-247B-4C8B-B1D0-4CCA80E23A02}" destId="{B22B5F48-3679-43C4-AAF1-3CC3FA78A844}" srcOrd="0" destOrd="0" parTransId="{56B7C293-D03B-458C-A968-4BC58261491E}" sibTransId="{4979823B-950A-4B84-AA10-0B4D9E712C65}"/>
    <dgm:cxn modelId="{29D122C2-7D9A-4CCC-942D-D992F701DA08}" type="presOf" srcId="{60531F6D-6540-492C-81C3-FFCB0CC823C1}" destId="{1CBC5E78-9F72-4398-9A96-65E703F42F4F}" srcOrd="0" destOrd="0" presId="urn:microsoft.com/office/officeart/2005/8/layout/process4"/>
    <dgm:cxn modelId="{8F461B99-8F1A-4B56-A19D-B1D7C862E2C1}" type="presOf" srcId="{044370C8-B262-416C-98C5-DEB0CACA961D}" destId="{79725D36-9D33-4E73-BE74-C163EB9630B2}" srcOrd="0" destOrd="0" presId="urn:microsoft.com/office/officeart/2005/8/layout/process4"/>
    <dgm:cxn modelId="{6BDCBD69-8A81-40C4-B60A-24E10F156555}" type="presOf" srcId="{348E0778-A437-4828-90FB-E190B4BB5059}" destId="{06598F76-1BDA-422C-800C-04D4CB0904E8}" srcOrd="0" destOrd="0" presId="urn:microsoft.com/office/officeart/2005/8/layout/process4"/>
    <dgm:cxn modelId="{DA9F8AB2-F337-438A-B8CE-21F0CC26F45C}" srcId="{004EAF65-003B-41FD-8641-E4DFA3B3266F}" destId="{15FB827F-7D16-4A4B-BF08-A69884256EF5}" srcOrd="0" destOrd="0" parTransId="{30B35810-0BF7-4F92-A026-B0F87095AD6F}" sibTransId="{1B5C5703-E493-431C-B3C8-E5E470045DA0}"/>
    <dgm:cxn modelId="{6BA934C5-0331-4F93-A8BA-A93E1F65EB58}" type="presOf" srcId="{B06595C6-247B-4C8B-B1D0-4CCA80E23A02}" destId="{BABBBE46-FFAB-48EE-A0E9-0EAFA5F675F6}" srcOrd="1" destOrd="0" presId="urn:microsoft.com/office/officeart/2005/8/layout/process4"/>
    <dgm:cxn modelId="{608A2F6A-F231-4AFD-BE2C-E767703E2645}" type="presOf" srcId="{0D000E2F-D90C-4B5D-9AC1-251E4D316481}" destId="{689295A4-C773-4F69-BC91-F89B5A7473CD}" srcOrd="0" destOrd="0" presId="urn:microsoft.com/office/officeart/2005/8/layout/process4"/>
    <dgm:cxn modelId="{CA02C409-ECCE-482A-B65C-754FBDEB5514}" type="presOf" srcId="{B06595C6-247B-4C8B-B1D0-4CCA80E23A02}" destId="{9CE7F404-0FFF-495F-A94C-A86CDCAC6A61}" srcOrd="0" destOrd="0" presId="urn:microsoft.com/office/officeart/2005/8/layout/process4"/>
    <dgm:cxn modelId="{098E6F74-EAC9-475C-86C1-5D96F6BD40A3}" type="presOf" srcId="{B22B5F48-3679-43C4-AAF1-3CC3FA78A844}" destId="{6D980C8C-4301-4089-AB8E-D7D06D28195D}" srcOrd="0" destOrd="0" presId="urn:microsoft.com/office/officeart/2005/8/layout/process4"/>
    <dgm:cxn modelId="{1698271C-C249-4FD5-8139-6DFEEE87DCF6}" srcId="{004EAF65-003B-41FD-8641-E4DFA3B3266F}" destId="{0D000E2F-D90C-4B5D-9AC1-251E4D316481}" srcOrd="2" destOrd="0" parTransId="{9D90ADE0-DEB5-4075-8996-1804BAB238D2}" sibTransId="{58680699-6622-453E-82AC-0923B3863BDB}"/>
    <dgm:cxn modelId="{0A15FD37-21DB-4E7C-8A46-E36574121856}" srcId="{1A368A24-4BFD-4683-B676-066C0C87B87B}" destId="{004EAF65-003B-41FD-8641-E4DFA3B3266F}" srcOrd="0" destOrd="0" parTransId="{E650B1D2-9806-4159-8B73-512587C0227A}" sibTransId="{7D86A767-6F8B-4805-A720-2B847A8CC14C}"/>
    <dgm:cxn modelId="{3D118E95-DFDF-472E-8F49-F2755A67422D}" srcId="{B06595C6-247B-4C8B-B1D0-4CCA80E23A02}" destId="{60531F6D-6540-492C-81C3-FFCB0CC823C1}" srcOrd="2" destOrd="0" parTransId="{B3882579-4B69-4EA1-ACAB-D49FE2D5FC55}" sibTransId="{5DD4CE9A-0CC0-4AA0-8A24-D3303B1B2868}"/>
    <dgm:cxn modelId="{6E32DDFF-39B9-4944-B20C-588B9930EC85}" srcId="{790B3389-38D7-462D-B7F4-86951C688275}" destId="{348E0778-A437-4828-90FB-E190B4BB5059}" srcOrd="0" destOrd="0" parTransId="{1F016AF4-6449-4CCA-9AA4-3FE1B75D49A9}" sibTransId="{FBE87304-756E-4CF8-AFE0-D8D133D20968}"/>
    <dgm:cxn modelId="{1BBAB6FD-40EF-4E92-BE11-181DCE7AFC05}" type="presOf" srcId="{004EAF65-003B-41FD-8641-E4DFA3B3266F}" destId="{8A620042-ED35-4CA2-A1A7-D54C7E943CAC}" srcOrd="1" destOrd="0" presId="urn:microsoft.com/office/officeart/2005/8/layout/process4"/>
    <dgm:cxn modelId="{9ED7237F-1593-4497-A737-8E2EF3D7FEE8}" srcId="{1A368A24-4BFD-4683-B676-066C0C87B87B}" destId="{790B3389-38D7-462D-B7F4-86951C688275}" srcOrd="2" destOrd="0" parTransId="{B4969B2D-0FF6-4ADB-ABB1-DD0D5DCF7169}" sibTransId="{B5620563-4477-429C-A5D6-C5E2E924D2F2}"/>
    <dgm:cxn modelId="{A78D9769-BDD8-4537-A32D-8F9ABDEFB3EC}" srcId="{1A368A24-4BFD-4683-B676-066C0C87B87B}" destId="{B06595C6-247B-4C8B-B1D0-4CCA80E23A02}" srcOrd="1" destOrd="0" parTransId="{6702F3A5-BBC5-4F23-A240-80D71FAA4881}" sibTransId="{4554F2CD-B22B-41DE-85C6-BABE33A9740D}"/>
    <dgm:cxn modelId="{0C3B8618-3EBC-4FE9-A866-FF5B94562A8F}" type="presOf" srcId="{004EAF65-003B-41FD-8641-E4DFA3B3266F}" destId="{62598D03-A16E-4380-9F45-9A73B7A096A6}" srcOrd="0" destOrd="0" presId="urn:microsoft.com/office/officeart/2005/8/layout/process4"/>
    <dgm:cxn modelId="{31B6914B-D8DD-4820-A622-9AC34D638AFF}" type="presOf" srcId="{790B3389-38D7-462D-B7F4-86951C688275}" destId="{0AA03FC7-610F-47B9-91F5-E5E8A80C5A28}" srcOrd="0" destOrd="0" presId="urn:microsoft.com/office/officeart/2005/8/layout/process4"/>
    <dgm:cxn modelId="{5C80DFB4-F0BA-412A-B7E3-31463E98D858}" type="presParOf" srcId="{511E5FC3-9AA2-41AD-85EA-388A5C109D71}" destId="{DB05F50D-196C-4371-9A94-1B2FEFD5B12A}" srcOrd="0" destOrd="0" presId="urn:microsoft.com/office/officeart/2005/8/layout/process4"/>
    <dgm:cxn modelId="{D0C94971-80E5-4654-A652-026FE3CF012C}" type="presParOf" srcId="{DB05F50D-196C-4371-9A94-1B2FEFD5B12A}" destId="{0AA03FC7-610F-47B9-91F5-E5E8A80C5A28}" srcOrd="0" destOrd="0" presId="urn:microsoft.com/office/officeart/2005/8/layout/process4"/>
    <dgm:cxn modelId="{7698D575-E228-42D3-9A2C-F98BFA386FCE}" type="presParOf" srcId="{DB05F50D-196C-4371-9A94-1B2FEFD5B12A}" destId="{E8B0DD27-34CD-4DD7-8CCB-DEE2BEC79C5B}" srcOrd="1" destOrd="0" presId="urn:microsoft.com/office/officeart/2005/8/layout/process4"/>
    <dgm:cxn modelId="{98DE312A-17A1-4A89-ABD6-9A533580B523}" type="presParOf" srcId="{DB05F50D-196C-4371-9A94-1B2FEFD5B12A}" destId="{F15650A4-40EA-4127-B28D-62330A002D0B}" srcOrd="2" destOrd="0" presId="urn:microsoft.com/office/officeart/2005/8/layout/process4"/>
    <dgm:cxn modelId="{8E625A64-4631-4E04-957A-3105E6843AB6}" type="presParOf" srcId="{F15650A4-40EA-4127-B28D-62330A002D0B}" destId="{06598F76-1BDA-422C-800C-04D4CB0904E8}" srcOrd="0" destOrd="0" presId="urn:microsoft.com/office/officeart/2005/8/layout/process4"/>
    <dgm:cxn modelId="{DC30AB22-CA05-4027-8216-6EACE5557559}" type="presParOf" srcId="{F15650A4-40EA-4127-B28D-62330A002D0B}" destId="{F4F4322A-CC41-4423-90E9-0051A053F7FA}" srcOrd="1" destOrd="0" presId="urn:microsoft.com/office/officeart/2005/8/layout/process4"/>
    <dgm:cxn modelId="{20FB0A74-B945-40AE-BBAB-3E094E79D84B}" type="presParOf" srcId="{511E5FC3-9AA2-41AD-85EA-388A5C109D71}" destId="{9B32BE94-7F22-4726-B390-17E8CE2EC622}" srcOrd="1" destOrd="0" presId="urn:microsoft.com/office/officeart/2005/8/layout/process4"/>
    <dgm:cxn modelId="{3A3E97A4-2743-4B6F-A8B5-9924D5821AD5}" type="presParOf" srcId="{511E5FC3-9AA2-41AD-85EA-388A5C109D71}" destId="{F097A75C-0204-40D5-8BFC-9F410AFF82AF}" srcOrd="2" destOrd="0" presId="urn:microsoft.com/office/officeart/2005/8/layout/process4"/>
    <dgm:cxn modelId="{29F8C58B-A707-44B5-A2E6-C96D622F77B5}" type="presParOf" srcId="{F097A75C-0204-40D5-8BFC-9F410AFF82AF}" destId="{9CE7F404-0FFF-495F-A94C-A86CDCAC6A61}" srcOrd="0" destOrd="0" presId="urn:microsoft.com/office/officeart/2005/8/layout/process4"/>
    <dgm:cxn modelId="{98EB35EC-E37A-45CD-9412-CDB4F77734F7}" type="presParOf" srcId="{F097A75C-0204-40D5-8BFC-9F410AFF82AF}" destId="{BABBBE46-FFAB-48EE-A0E9-0EAFA5F675F6}" srcOrd="1" destOrd="0" presId="urn:microsoft.com/office/officeart/2005/8/layout/process4"/>
    <dgm:cxn modelId="{E7340520-E72E-4BFE-B782-9D6C953F419B}" type="presParOf" srcId="{F097A75C-0204-40D5-8BFC-9F410AFF82AF}" destId="{1AD40E1F-9B4A-44A6-900B-128F3A32FEA6}" srcOrd="2" destOrd="0" presId="urn:microsoft.com/office/officeart/2005/8/layout/process4"/>
    <dgm:cxn modelId="{6749832F-923A-4075-95BB-32190E1BF48E}" type="presParOf" srcId="{1AD40E1F-9B4A-44A6-900B-128F3A32FEA6}" destId="{6D980C8C-4301-4089-AB8E-D7D06D28195D}" srcOrd="0" destOrd="0" presId="urn:microsoft.com/office/officeart/2005/8/layout/process4"/>
    <dgm:cxn modelId="{15519EF4-959C-4764-9163-F1B2B6F30809}" type="presParOf" srcId="{1AD40E1F-9B4A-44A6-900B-128F3A32FEA6}" destId="{79725D36-9D33-4E73-BE74-C163EB9630B2}" srcOrd="1" destOrd="0" presId="urn:microsoft.com/office/officeart/2005/8/layout/process4"/>
    <dgm:cxn modelId="{731F4522-2890-423D-80C5-A27EEDE9A3D9}" type="presParOf" srcId="{1AD40E1F-9B4A-44A6-900B-128F3A32FEA6}" destId="{1CBC5E78-9F72-4398-9A96-65E703F42F4F}" srcOrd="2" destOrd="0" presId="urn:microsoft.com/office/officeart/2005/8/layout/process4"/>
    <dgm:cxn modelId="{3BA8CFE1-3351-48BF-9871-3314F8E2F85E}" type="presParOf" srcId="{511E5FC3-9AA2-41AD-85EA-388A5C109D71}" destId="{21FBACE1-852C-4480-A26D-92014A7EED47}" srcOrd="3" destOrd="0" presId="urn:microsoft.com/office/officeart/2005/8/layout/process4"/>
    <dgm:cxn modelId="{6220EAA9-B268-4341-B103-EA77F843F7F4}" type="presParOf" srcId="{511E5FC3-9AA2-41AD-85EA-388A5C109D71}" destId="{495FFBFD-4C63-45BA-B4BD-E46DE9625712}" srcOrd="4" destOrd="0" presId="urn:microsoft.com/office/officeart/2005/8/layout/process4"/>
    <dgm:cxn modelId="{4872B891-84A1-4439-8251-6748FE245A85}" type="presParOf" srcId="{495FFBFD-4C63-45BA-B4BD-E46DE9625712}" destId="{62598D03-A16E-4380-9F45-9A73B7A096A6}" srcOrd="0" destOrd="0" presId="urn:microsoft.com/office/officeart/2005/8/layout/process4"/>
    <dgm:cxn modelId="{8C763B35-0E13-4707-A3C9-4152B11ED21C}" type="presParOf" srcId="{495FFBFD-4C63-45BA-B4BD-E46DE9625712}" destId="{8A620042-ED35-4CA2-A1A7-D54C7E943CAC}" srcOrd="1" destOrd="0" presId="urn:microsoft.com/office/officeart/2005/8/layout/process4"/>
    <dgm:cxn modelId="{F7F55A86-6816-4ABE-9E7A-5A8961071B0E}" type="presParOf" srcId="{495FFBFD-4C63-45BA-B4BD-E46DE9625712}" destId="{A601D1AF-1392-4B90-8759-6BBBA16E6A70}" srcOrd="2" destOrd="0" presId="urn:microsoft.com/office/officeart/2005/8/layout/process4"/>
    <dgm:cxn modelId="{2736AB35-626C-4B85-8BD7-0D214EC0271A}" type="presParOf" srcId="{A601D1AF-1392-4B90-8759-6BBBA16E6A70}" destId="{3DF28B27-73DC-4EA5-91AF-A175EDFD06F8}" srcOrd="0" destOrd="0" presId="urn:microsoft.com/office/officeart/2005/8/layout/process4"/>
    <dgm:cxn modelId="{A0072C5E-DEF4-4E80-B0A5-1594D7423D1B}" type="presParOf" srcId="{A601D1AF-1392-4B90-8759-6BBBA16E6A70}" destId="{0063302C-D346-4094-98DD-F4672D7A3B76}" srcOrd="1" destOrd="0" presId="urn:microsoft.com/office/officeart/2005/8/layout/process4"/>
    <dgm:cxn modelId="{B695F820-8C3D-4610-9C34-FCF3A26A15A3}" type="presParOf" srcId="{A601D1AF-1392-4B90-8759-6BBBA16E6A70}" destId="{689295A4-C773-4F69-BC91-F89B5A7473CD}"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0C6C6E-356D-4452-8B6D-828C68536CB0}" type="doc">
      <dgm:prSet loTypeId="urn:microsoft.com/office/officeart/2005/8/layout/chevron2" loCatId="process" qsTypeId="urn:microsoft.com/office/officeart/2005/8/quickstyle/3d2" qsCatId="3D" csTypeId="urn:microsoft.com/office/officeart/2005/8/colors/colorful5" csCatId="colorful" phldr="1"/>
      <dgm:spPr/>
      <dgm:t>
        <a:bodyPr/>
        <a:lstStyle/>
        <a:p>
          <a:endParaRPr lang="en-US"/>
        </a:p>
      </dgm:t>
    </dgm:pt>
    <dgm:pt modelId="{21670FB1-3CAE-4101-8033-9BA56BF2A3DA}">
      <dgm:prSet phldrT="[Text]"/>
      <dgm:spPr/>
      <dgm:t>
        <a:bodyPr/>
        <a:lstStyle/>
        <a:p>
          <a:r>
            <a:rPr lang="en-US" dirty="0" smtClean="0"/>
            <a:t>1.</a:t>
          </a:r>
          <a:endParaRPr lang="en-US" dirty="0"/>
        </a:p>
      </dgm:t>
    </dgm:pt>
    <dgm:pt modelId="{D341BFB8-9869-41A8-9F11-A7615E05F5A0}" type="parTrans" cxnId="{95ACF0B9-E6C0-4C47-9065-D66F8DCFE0F1}">
      <dgm:prSet/>
      <dgm:spPr/>
      <dgm:t>
        <a:bodyPr/>
        <a:lstStyle/>
        <a:p>
          <a:endParaRPr lang="en-US"/>
        </a:p>
      </dgm:t>
    </dgm:pt>
    <dgm:pt modelId="{C343070A-EE2B-4DE1-89F8-82EB2F16EA94}" type="sibTrans" cxnId="{95ACF0B9-E6C0-4C47-9065-D66F8DCFE0F1}">
      <dgm:prSet/>
      <dgm:spPr/>
      <dgm:t>
        <a:bodyPr/>
        <a:lstStyle/>
        <a:p>
          <a:endParaRPr lang="en-US"/>
        </a:p>
      </dgm:t>
    </dgm:pt>
    <dgm:pt modelId="{0A5849BB-9E3F-4495-8931-6CFE6C483FCC}">
      <dgm:prSet phldrT="[Text]" custT="1"/>
      <dgm:spPr/>
      <dgm:t>
        <a:bodyPr/>
        <a:lstStyle/>
        <a:p>
          <a:r>
            <a:rPr lang="en-US" sz="1600" b="1" u="sng" dirty="0" smtClean="0"/>
            <a:t> </a:t>
          </a:r>
          <a:r>
            <a:rPr lang="en-US" sz="1800" b="1" u="sng" dirty="0" smtClean="0"/>
            <a:t>AGREEMENTS MADE BY INCOMPETENT PARTIES [SEC.11]</a:t>
          </a:r>
          <a:endParaRPr lang="en-US" sz="1800" b="1" u="sng" dirty="0"/>
        </a:p>
      </dgm:t>
    </dgm:pt>
    <dgm:pt modelId="{F88FA72F-7F24-4DAB-BAB0-BBDBEF94A6A5}" type="parTrans" cxnId="{7C54D2D8-36CA-4501-AE01-DC2445F8359A}">
      <dgm:prSet/>
      <dgm:spPr/>
      <dgm:t>
        <a:bodyPr/>
        <a:lstStyle/>
        <a:p>
          <a:endParaRPr lang="en-US"/>
        </a:p>
      </dgm:t>
    </dgm:pt>
    <dgm:pt modelId="{E3E5ECD7-09F7-4904-8517-18AD750D27DD}" type="sibTrans" cxnId="{7C54D2D8-36CA-4501-AE01-DC2445F8359A}">
      <dgm:prSet/>
      <dgm:spPr/>
      <dgm:t>
        <a:bodyPr/>
        <a:lstStyle/>
        <a:p>
          <a:endParaRPr lang="en-US"/>
        </a:p>
      </dgm:t>
    </dgm:pt>
    <dgm:pt modelId="{4E8AFD4D-5B8F-4194-97E0-72356D624E72}">
      <dgm:prSet phldrT="[Text]"/>
      <dgm:spPr/>
      <dgm:t>
        <a:bodyPr/>
        <a:lstStyle/>
        <a:p>
          <a:r>
            <a:rPr lang="en-US" dirty="0" smtClean="0"/>
            <a:t>2.</a:t>
          </a:r>
          <a:endParaRPr lang="en-US" dirty="0"/>
        </a:p>
      </dgm:t>
    </dgm:pt>
    <dgm:pt modelId="{1E71FA57-62B8-4057-ACDE-852758AE3C1C}" type="parTrans" cxnId="{14444922-9481-4A25-BF19-567C9D0911AE}">
      <dgm:prSet/>
      <dgm:spPr/>
      <dgm:t>
        <a:bodyPr/>
        <a:lstStyle/>
        <a:p>
          <a:endParaRPr lang="en-US"/>
        </a:p>
      </dgm:t>
    </dgm:pt>
    <dgm:pt modelId="{6F322477-E9B3-4D75-B6D1-157F9306BE66}" type="sibTrans" cxnId="{14444922-9481-4A25-BF19-567C9D0911AE}">
      <dgm:prSet/>
      <dgm:spPr/>
      <dgm:t>
        <a:bodyPr/>
        <a:lstStyle/>
        <a:p>
          <a:endParaRPr lang="en-US"/>
        </a:p>
      </dgm:t>
    </dgm:pt>
    <dgm:pt modelId="{13DCE52E-EAB7-43DA-9A6A-A59D76D3BC86}">
      <dgm:prSet phldrT="[Text]"/>
      <dgm:spPr/>
      <dgm:t>
        <a:bodyPr/>
        <a:lstStyle/>
        <a:p>
          <a:r>
            <a:rPr lang="en-US" b="1" dirty="0" smtClean="0"/>
            <a:t> </a:t>
          </a:r>
          <a:r>
            <a:rPr lang="en-US" b="1" u="sng" dirty="0" smtClean="0"/>
            <a:t>AGREEMENTS IN RESTRAINT OF MARRIAGE [SEC.26]</a:t>
          </a:r>
          <a:endParaRPr lang="en-US" b="1" u="sng" dirty="0"/>
        </a:p>
      </dgm:t>
    </dgm:pt>
    <dgm:pt modelId="{07984596-7441-4C9B-862F-1DD82472251A}" type="parTrans" cxnId="{F7E548C3-C9AA-4667-9ACC-9B35DD6367E7}">
      <dgm:prSet/>
      <dgm:spPr/>
      <dgm:t>
        <a:bodyPr/>
        <a:lstStyle/>
        <a:p>
          <a:endParaRPr lang="en-US"/>
        </a:p>
      </dgm:t>
    </dgm:pt>
    <dgm:pt modelId="{3FE3B08D-98CF-4C3F-BDC9-D9861083A84B}" type="sibTrans" cxnId="{F7E548C3-C9AA-4667-9ACC-9B35DD6367E7}">
      <dgm:prSet/>
      <dgm:spPr/>
      <dgm:t>
        <a:bodyPr/>
        <a:lstStyle/>
        <a:p>
          <a:endParaRPr lang="en-US"/>
        </a:p>
      </dgm:t>
    </dgm:pt>
    <dgm:pt modelId="{1704CBB5-6AE5-4BD8-A170-24EAB202906E}">
      <dgm:prSet phldrT="[Text]"/>
      <dgm:spPr/>
      <dgm:t>
        <a:bodyPr/>
        <a:lstStyle/>
        <a:p>
          <a:r>
            <a:rPr lang="en-US" b="1" u="sng" dirty="0" smtClean="0"/>
            <a:t> AGREEMENTS IN RESTRAINT OF TRADE [SEC.27]</a:t>
          </a:r>
          <a:endParaRPr lang="en-US" b="1" u="sng" dirty="0"/>
        </a:p>
      </dgm:t>
    </dgm:pt>
    <dgm:pt modelId="{9DE6AFA5-4651-4C94-9FAF-282CC3C266C2}" type="parTrans" cxnId="{C5B7CA25-C4ED-49FF-851E-993A7E3027FD}">
      <dgm:prSet/>
      <dgm:spPr/>
      <dgm:t>
        <a:bodyPr/>
        <a:lstStyle/>
        <a:p>
          <a:endParaRPr lang="en-US"/>
        </a:p>
      </dgm:t>
    </dgm:pt>
    <dgm:pt modelId="{FAF32326-17FD-4CB2-AD59-E2F6DA245620}" type="sibTrans" cxnId="{C5B7CA25-C4ED-49FF-851E-993A7E3027FD}">
      <dgm:prSet/>
      <dgm:spPr/>
      <dgm:t>
        <a:bodyPr/>
        <a:lstStyle/>
        <a:p>
          <a:endParaRPr lang="en-US"/>
        </a:p>
      </dgm:t>
    </dgm:pt>
    <dgm:pt modelId="{22362304-0A6D-49DF-BF42-CD493529410D}">
      <dgm:prSet phldrT="[Text]"/>
      <dgm:spPr/>
      <dgm:t>
        <a:bodyPr/>
        <a:lstStyle/>
        <a:p>
          <a:r>
            <a:rPr lang="en-US" dirty="0" smtClean="0"/>
            <a:t>3.</a:t>
          </a:r>
          <a:endParaRPr lang="en-US" dirty="0"/>
        </a:p>
      </dgm:t>
    </dgm:pt>
    <dgm:pt modelId="{CC9221B2-C5C0-46B9-A4E9-8EB8C93244E8}" type="parTrans" cxnId="{8449A9AB-840B-45E0-A837-FD82A0B3EFD8}">
      <dgm:prSet/>
      <dgm:spPr/>
      <dgm:t>
        <a:bodyPr/>
        <a:lstStyle/>
        <a:p>
          <a:endParaRPr lang="en-US"/>
        </a:p>
      </dgm:t>
    </dgm:pt>
    <dgm:pt modelId="{AA1B2C7A-4897-4A03-9115-4B0A7ACDCDEE}" type="sibTrans" cxnId="{8449A9AB-840B-45E0-A837-FD82A0B3EFD8}">
      <dgm:prSet/>
      <dgm:spPr/>
      <dgm:t>
        <a:bodyPr/>
        <a:lstStyle/>
        <a:p>
          <a:endParaRPr lang="en-US"/>
        </a:p>
      </dgm:t>
    </dgm:pt>
    <dgm:pt modelId="{C39519CB-D05C-4E92-9D5B-7BA5B408AF08}">
      <dgm:prSet phldrT="[Text]"/>
      <dgm:spPr/>
      <dgm:t>
        <a:bodyPr/>
        <a:lstStyle/>
        <a:p>
          <a:r>
            <a:rPr lang="en-US" dirty="0" smtClean="0"/>
            <a:t> </a:t>
          </a:r>
          <a:r>
            <a:rPr lang="en-US" b="1" u="sng" dirty="0" smtClean="0"/>
            <a:t>AGREEMENTS BY WAY OF WAGER [SEC.30]</a:t>
          </a:r>
          <a:endParaRPr lang="en-US" b="1" u="sng" dirty="0"/>
        </a:p>
      </dgm:t>
    </dgm:pt>
    <dgm:pt modelId="{A0B947CF-7F3D-4AA7-9991-9EABAA492599}" type="parTrans" cxnId="{BF521B65-BE08-49ED-BD08-5AD0542573F0}">
      <dgm:prSet/>
      <dgm:spPr/>
      <dgm:t>
        <a:bodyPr/>
        <a:lstStyle/>
        <a:p>
          <a:endParaRPr lang="en-US"/>
        </a:p>
      </dgm:t>
    </dgm:pt>
    <dgm:pt modelId="{A01D2377-BA06-4647-9501-C7BE1D34B954}" type="sibTrans" cxnId="{BF521B65-BE08-49ED-BD08-5AD0542573F0}">
      <dgm:prSet/>
      <dgm:spPr/>
      <dgm:t>
        <a:bodyPr/>
        <a:lstStyle/>
        <a:p>
          <a:endParaRPr lang="en-US"/>
        </a:p>
      </dgm:t>
    </dgm:pt>
    <dgm:pt modelId="{79FF96A2-664F-48DC-A97A-FBB8EB53FB37}">
      <dgm:prSet phldrT="[Text]"/>
      <dgm:spPr/>
      <dgm:t>
        <a:bodyPr/>
        <a:lstStyle/>
        <a:p>
          <a:r>
            <a:rPr lang="en-US" b="1" u="sng" dirty="0" smtClean="0"/>
            <a:t> AGREEMENTS TO DO IMPOSSIBLE ACTS [SEC.56] ETC.</a:t>
          </a:r>
          <a:endParaRPr lang="en-US" b="1" u="sng" dirty="0"/>
        </a:p>
      </dgm:t>
    </dgm:pt>
    <dgm:pt modelId="{484FD9FC-5620-42D9-94A5-4505D82A3444}" type="parTrans" cxnId="{FF2A3DA9-7910-47CA-A240-20D410E2DD5F}">
      <dgm:prSet/>
      <dgm:spPr/>
      <dgm:t>
        <a:bodyPr/>
        <a:lstStyle/>
        <a:p>
          <a:endParaRPr lang="en-US"/>
        </a:p>
      </dgm:t>
    </dgm:pt>
    <dgm:pt modelId="{E35BC7D7-606F-4A4D-92F8-1C5E2F76824C}" type="sibTrans" cxnId="{FF2A3DA9-7910-47CA-A240-20D410E2DD5F}">
      <dgm:prSet/>
      <dgm:spPr/>
      <dgm:t>
        <a:bodyPr/>
        <a:lstStyle/>
        <a:p>
          <a:endParaRPr lang="en-US"/>
        </a:p>
      </dgm:t>
    </dgm:pt>
    <dgm:pt modelId="{9CD9C543-5733-45BC-9A52-89B65B2C6B44}">
      <dgm:prSet phldrT="[Text]" custT="1"/>
      <dgm:spPr/>
      <dgm:t>
        <a:bodyPr/>
        <a:lstStyle/>
        <a:p>
          <a:r>
            <a:rPr lang="en-US" sz="1800" b="1" u="sng" dirty="0" smtClean="0"/>
            <a:t> AGREEMENT MADE UNDER A MUTUAL MISTAKE OF FACT [SEC.20]</a:t>
          </a:r>
          <a:endParaRPr lang="en-US" sz="1800" b="1" u="sng" dirty="0"/>
        </a:p>
      </dgm:t>
    </dgm:pt>
    <dgm:pt modelId="{975A0C8D-4B94-4ACB-9BA7-8C8C837AD8A4}" type="parTrans" cxnId="{E0686651-3A6F-4D64-BE68-DABD268BCCEF}">
      <dgm:prSet/>
      <dgm:spPr/>
      <dgm:t>
        <a:bodyPr/>
        <a:lstStyle/>
        <a:p>
          <a:endParaRPr lang="en-US"/>
        </a:p>
      </dgm:t>
    </dgm:pt>
    <dgm:pt modelId="{5770D5CF-AC02-4932-8F2C-867580ECFA84}" type="sibTrans" cxnId="{E0686651-3A6F-4D64-BE68-DABD268BCCEF}">
      <dgm:prSet/>
      <dgm:spPr/>
      <dgm:t>
        <a:bodyPr/>
        <a:lstStyle/>
        <a:p>
          <a:endParaRPr lang="en-US"/>
        </a:p>
      </dgm:t>
    </dgm:pt>
    <dgm:pt modelId="{2DE9F5F9-9BDB-45D2-8130-FCBFCDEF1F54}" type="pres">
      <dgm:prSet presAssocID="{F70C6C6E-356D-4452-8B6D-828C68536CB0}" presName="linearFlow" presStyleCnt="0">
        <dgm:presLayoutVars>
          <dgm:dir/>
          <dgm:animLvl val="lvl"/>
          <dgm:resizeHandles val="exact"/>
        </dgm:presLayoutVars>
      </dgm:prSet>
      <dgm:spPr/>
      <dgm:t>
        <a:bodyPr/>
        <a:lstStyle/>
        <a:p>
          <a:endParaRPr lang="en-US"/>
        </a:p>
      </dgm:t>
    </dgm:pt>
    <dgm:pt modelId="{97EFD001-D88E-4B9F-850B-F3485B16E0FB}" type="pres">
      <dgm:prSet presAssocID="{21670FB1-3CAE-4101-8033-9BA56BF2A3DA}" presName="composite" presStyleCnt="0"/>
      <dgm:spPr/>
    </dgm:pt>
    <dgm:pt modelId="{65831D81-76AA-48D0-9CCE-C60C7A22F52A}" type="pres">
      <dgm:prSet presAssocID="{21670FB1-3CAE-4101-8033-9BA56BF2A3DA}" presName="parentText" presStyleLbl="alignNode1" presStyleIdx="0" presStyleCnt="3">
        <dgm:presLayoutVars>
          <dgm:chMax val="1"/>
          <dgm:bulletEnabled val="1"/>
        </dgm:presLayoutVars>
      </dgm:prSet>
      <dgm:spPr/>
      <dgm:t>
        <a:bodyPr/>
        <a:lstStyle/>
        <a:p>
          <a:endParaRPr lang="en-US"/>
        </a:p>
      </dgm:t>
    </dgm:pt>
    <dgm:pt modelId="{3E737948-6C82-4239-BC41-6A7B7B4A130D}" type="pres">
      <dgm:prSet presAssocID="{21670FB1-3CAE-4101-8033-9BA56BF2A3DA}" presName="descendantText" presStyleLbl="alignAcc1" presStyleIdx="0" presStyleCnt="3">
        <dgm:presLayoutVars>
          <dgm:bulletEnabled val="1"/>
        </dgm:presLayoutVars>
      </dgm:prSet>
      <dgm:spPr/>
      <dgm:t>
        <a:bodyPr/>
        <a:lstStyle/>
        <a:p>
          <a:endParaRPr lang="en-US"/>
        </a:p>
      </dgm:t>
    </dgm:pt>
    <dgm:pt modelId="{BEFB926B-8C4C-4307-86CB-F09D2B558D0C}" type="pres">
      <dgm:prSet presAssocID="{C343070A-EE2B-4DE1-89F8-82EB2F16EA94}" presName="sp" presStyleCnt="0"/>
      <dgm:spPr/>
    </dgm:pt>
    <dgm:pt modelId="{3B1C39F6-424D-441B-9C99-87C35F018718}" type="pres">
      <dgm:prSet presAssocID="{4E8AFD4D-5B8F-4194-97E0-72356D624E72}" presName="composite" presStyleCnt="0"/>
      <dgm:spPr/>
    </dgm:pt>
    <dgm:pt modelId="{C893D7EC-E8B4-4A1B-9068-E8BF4A23EC21}" type="pres">
      <dgm:prSet presAssocID="{4E8AFD4D-5B8F-4194-97E0-72356D624E72}" presName="parentText" presStyleLbl="alignNode1" presStyleIdx="1" presStyleCnt="3">
        <dgm:presLayoutVars>
          <dgm:chMax val="1"/>
          <dgm:bulletEnabled val="1"/>
        </dgm:presLayoutVars>
      </dgm:prSet>
      <dgm:spPr/>
      <dgm:t>
        <a:bodyPr/>
        <a:lstStyle/>
        <a:p>
          <a:endParaRPr lang="en-US"/>
        </a:p>
      </dgm:t>
    </dgm:pt>
    <dgm:pt modelId="{C6C7BED8-55EA-4D0F-8EF1-147BD63FE86E}" type="pres">
      <dgm:prSet presAssocID="{4E8AFD4D-5B8F-4194-97E0-72356D624E72}" presName="descendantText" presStyleLbl="alignAcc1" presStyleIdx="1" presStyleCnt="3">
        <dgm:presLayoutVars>
          <dgm:bulletEnabled val="1"/>
        </dgm:presLayoutVars>
      </dgm:prSet>
      <dgm:spPr/>
      <dgm:t>
        <a:bodyPr/>
        <a:lstStyle/>
        <a:p>
          <a:endParaRPr lang="en-US"/>
        </a:p>
      </dgm:t>
    </dgm:pt>
    <dgm:pt modelId="{FF90124D-7EE4-4DBE-8F0E-E9D5784F449E}" type="pres">
      <dgm:prSet presAssocID="{6F322477-E9B3-4D75-B6D1-157F9306BE66}" presName="sp" presStyleCnt="0"/>
      <dgm:spPr/>
    </dgm:pt>
    <dgm:pt modelId="{48D89A1B-252F-48B7-A91C-05FF99FAB7B1}" type="pres">
      <dgm:prSet presAssocID="{22362304-0A6D-49DF-BF42-CD493529410D}" presName="composite" presStyleCnt="0"/>
      <dgm:spPr/>
    </dgm:pt>
    <dgm:pt modelId="{F377388D-435B-40C0-93CF-6E2DFBA5E7B0}" type="pres">
      <dgm:prSet presAssocID="{22362304-0A6D-49DF-BF42-CD493529410D}" presName="parentText" presStyleLbl="alignNode1" presStyleIdx="2" presStyleCnt="3">
        <dgm:presLayoutVars>
          <dgm:chMax val="1"/>
          <dgm:bulletEnabled val="1"/>
        </dgm:presLayoutVars>
      </dgm:prSet>
      <dgm:spPr/>
      <dgm:t>
        <a:bodyPr/>
        <a:lstStyle/>
        <a:p>
          <a:endParaRPr lang="en-US"/>
        </a:p>
      </dgm:t>
    </dgm:pt>
    <dgm:pt modelId="{F0E3436C-A34E-4A0F-A588-454AC6F7928F}" type="pres">
      <dgm:prSet presAssocID="{22362304-0A6D-49DF-BF42-CD493529410D}" presName="descendantText" presStyleLbl="alignAcc1" presStyleIdx="2" presStyleCnt="3">
        <dgm:presLayoutVars>
          <dgm:bulletEnabled val="1"/>
        </dgm:presLayoutVars>
      </dgm:prSet>
      <dgm:spPr/>
      <dgm:t>
        <a:bodyPr/>
        <a:lstStyle/>
        <a:p>
          <a:endParaRPr lang="en-US"/>
        </a:p>
      </dgm:t>
    </dgm:pt>
  </dgm:ptLst>
  <dgm:cxnLst>
    <dgm:cxn modelId="{14444922-9481-4A25-BF19-567C9D0911AE}" srcId="{F70C6C6E-356D-4452-8B6D-828C68536CB0}" destId="{4E8AFD4D-5B8F-4194-97E0-72356D624E72}" srcOrd="1" destOrd="0" parTransId="{1E71FA57-62B8-4057-ACDE-852758AE3C1C}" sibTransId="{6F322477-E9B3-4D75-B6D1-157F9306BE66}"/>
    <dgm:cxn modelId="{7C54D2D8-36CA-4501-AE01-DC2445F8359A}" srcId="{21670FB1-3CAE-4101-8033-9BA56BF2A3DA}" destId="{0A5849BB-9E3F-4495-8931-6CFE6C483FCC}" srcOrd="0" destOrd="0" parTransId="{F88FA72F-7F24-4DAB-BAB0-BBDBEF94A6A5}" sibTransId="{E3E5ECD7-09F7-4904-8517-18AD750D27DD}"/>
    <dgm:cxn modelId="{8F371CD0-CB0D-4829-9C05-77650F4177E9}" type="presOf" srcId="{21670FB1-3CAE-4101-8033-9BA56BF2A3DA}" destId="{65831D81-76AA-48D0-9CCE-C60C7A22F52A}" srcOrd="0" destOrd="0" presId="urn:microsoft.com/office/officeart/2005/8/layout/chevron2"/>
    <dgm:cxn modelId="{A589AC2B-2248-4275-82B7-4867085F8594}" type="presOf" srcId="{4E8AFD4D-5B8F-4194-97E0-72356D624E72}" destId="{C893D7EC-E8B4-4A1B-9068-E8BF4A23EC21}" srcOrd="0" destOrd="0" presId="urn:microsoft.com/office/officeart/2005/8/layout/chevron2"/>
    <dgm:cxn modelId="{E0686651-3A6F-4D64-BE68-DABD268BCCEF}" srcId="{21670FB1-3CAE-4101-8033-9BA56BF2A3DA}" destId="{9CD9C543-5733-45BC-9A52-89B65B2C6B44}" srcOrd="1" destOrd="0" parTransId="{975A0C8D-4B94-4ACB-9BA7-8C8C837AD8A4}" sibTransId="{5770D5CF-AC02-4932-8F2C-867580ECFA84}"/>
    <dgm:cxn modelId="{AF0EBA03-CBE7-46C1-A829-8756B1BFF8A7}" type="presOf" srcId="{22362304-0A6D-49DF-BF42-CD493529410D}" destId="{F377388D-435B-40C0-93CF-6E2DFBA5E7B0}" srcOrd="0" destOrd="0" presId="urn:microsoft.com/office/officeart/2005/8/layout/chevron2"/>
    <dgm:cxn modelId="{BF521B65-BE08-49ED-BD08-5AD0542573F0}" srcId="{22362304-0A6D-49DF-BF42-CD493529410D}" destId="{C39519CB-D05C-4E92-9D5B-7BA5B408AF08}" srcOrd="0" destOrd="0" parTransId="{A0B947CF-7F3D-4AA7-9991-9EABAA492599}" sibTransId="{A01D2377-BA06-4647-9501-C7BE1D34B954}"/>
    <dgm:cxn modelId="{2A874A51-94FE-4106-B959-9AFA07DA7EEE}" type="presOf" srcId="{13DCE52E-EAB7-43DA-9A6A-A59D76D3BC86}" destId="{C6C7BED8-55EA-4D0F-8EF1-147BD63FE86E}" srcOrd="0" destOrd="0" presId="urn:microsoft.com/office/officeart/2005/8/layout/chevron2"/>
    <dgm:cxn modelId="{F3F0D75A-8ED5-4DA2-8F80-9C1D6D39E746}" type="presOf" srcId="{F70C6C6E-356D-4452-8B6D-828C68536CB0}" destId="{2DE9F5F9-9BDB-45D2-8130-FCBFCDEF1F54}" srcOrd="0" destOrd="0" presId="urn:microsoft.com/office/officeart/2005/8/layout/chevron2"/>
    <dgm:cxn modelId="{8449A9AB-840B-45E0-A837-FD82A0B3EFD8}" srcId="{F70C6C6E-356D-4452-8B6D-828C68536CB0}" destId="{22362304-0A6D-49DF-BF42-CD493529410D}" srcOrd="2" destOrd="0" parTransId="{CC9221B2-C5C0-46B9-A4E9-8EB8C93244E8}" sibTransId="{AA1B2C7A-4897-4A03-9115-4B0A7ACDCDEE}"/>
    <dgm:cxn modelId="{95ACF0B9-E6C0-4C47-9065-D66F8DCFE0F1}" srcId="{F70C6C6E-356D-4452-8B6D-828C68536CB0}" destId="{21670FB1-3CAE-4101-8033-9BA56BF2A3DA}" srcOrd="0" destOrd="0" parTransId="{D341BFB8-9869-41A8-9F11-A7615E05F5A0}" sibTransId="{C343070A-EE2B-4DE1-89F8-82EB2F16EA94}"/>
    <dgm:cxn modelId="{F7E548C3-C9AA-4667-9ACC-9B35DD6367E7}" srcId="{4E8AFD4D-5B8F-4194-97E0-72356D624E72}" destId="{13DCE52E-EAB7-43DA-9A6A-A59D76D3BC86}" srcOrd="0" destOrd="0" parTransId="{07984596-7441-4C9B-862F-1DD82472251A}" sibTransId="{3FE3B08D-98CF-4C3F-BDC9-D9861083A84B}"/>
    <dgm:cxn modelId="{FF2A3DA9-7910-47CA-A240-20D410E2DD5F}" srcId="{22362304-0A6D-49DF-BF42-CD493529410D}" destId="{79FF96A2-664F-48DC-A97A-FBB8EB53FB37}" srcOrd="1" destOrd="0" parTransId="{484FD9FC-5620-42D9-94A5-4505D82A3444}" sibTransId="{E35BC7D7-606F-4A4D-92F8-1C5E2F76824C}"/>
    <dgm:cxn modelId="{D9737723-74E4-4CF0-9760-B7188074F22F}" type="presOf" srcId="{79FF96A2-664F-48DC-A97A-FBB8EB53FB37}" destId="{F0E3436C-A34E-4A0F-A588-454AC6F7928F}" srcOrd="0" destOrd="1" presId="urn:microsoft.com/office/officeart/2005/8/layout/chevron2"/>
    <dgm:cxn modelId="{8D4A391B-1943-4E48-B8ED-7E9537D277C8}" type="presOf" srcId="{1704CBB5-6AE5-4BD8-A170-24EAB202906E}" destId="{C6C7BED8-55EA-4D0F-8EF1-147BD63FE86E}" srcOrd="0" destOrd="1" presId="urn:microsoft.com/office/officeart/2005/8/layout/chevron2"/>
    <dgm:cxn modelId="{D8224479-AA4B-49A1-BE97-ECA30AB400BB}" type="presOf" srcId="{9CD9C543-5733-45BC-9A52-89B65B2C6B44}" destId="{3E737948-6C82-4239-BC41-6A7B7B4A130D}" srcOrd="0" destOrd="1" presId="urn:microsoft.com/office/officeart/2005/8/layout/chevron2"/>
    <dgm:cxn modelId="{02821F10-2E78-4D3E-AB3A-E23D6D16D8A4}" type="presOf" srcId="{0A5849BB-9E3F-4495-8931-6CFE6C483FCC}" destId="{3E737948-6C82-4239-BC41-6A7B7B4A130D}" srcOrd="0" destOrd="0" presId="urn:microsoft.com/office/officeart/2005/8/layout/chevron2"/>
    <dgm:cxn modelId="{B0DF1AFF-1472-487A-AE1F-3B3C19FD0594}" type="presOf" srcId="{C39519CB-D05C-4E92-9D5B-7BA5B408AF08}" destId="{F0E3436C-A34E-4A0F-A588-454AC6F7928F}" srcOrd="0" destOrd="0" presId="urn:microsoft.com/office/officeart/2005/8/layout/chevron2"/>
    <dgm:cxn modelId="{C5B7CA25-C4ED-49FF-851E-993A7E3027FD}" srcId="{4E8AFD4D-5B8F-4194-97E0-72356D624E72}" destId="{1704CBB5-6AE5-4BD8-A170-24EAB202906E}" srcOrd="1" destOrd="0" parTransId="{9DE6AFA5-4651-4C94-9FAF-282CC3C266C2}" sibTransId="{FAF32326-17FD-4CB2-AD59-E2F6DA245620}"/>
    <dgm:cxn modelId="{36AFDC75-BC05-405C-AEAE-CF3C907DADEB}" type="presParOf" srcId="{2DE9F5F9-9BDB-45D2-8130-FCBFCDEF1F54}" destId="{97EFD001-D88E-4B9F-850B-F3485B16E0FB}" srcOrd="0" destOrd="0" presId="urn:microsoft.com/office/officeart/2005/8/layout/chevron2"/>
    <dgm:cxn modelId="{560F9880-CB76-425B-B05A-B5163457C23B}" type="presParOf" srcId="{97EFD001-D88E-4B9F-850B-F3485B16E0FB}" destId="{65831D81-76AA-48D0-9CCE-C60C7A22F52A}" srcOrd="0" destOrd="0" presId="urn:microsoft.com/office/officeart/2005/8/layout/chevron2"/>
    <dgm:cxn modelId="{7BAF59DC-D8CE-4333-83A6-8607DD5A858A}" type="presParOf" srcId="{97EFD001-D88E-4B9F-850B-F3485B16E0FB}" destId="{3E737948-6C82-4239-BC41-6A7B7B4A130D}" srcOrd="1" destOrd="0" presId="urn:microsoft.com/office/officeart/2005/8/layout/chevron2"/>
    <dgm:cxn modelId="{B19BF300-6729-4936-B251-D842635CAC56}" type="presParOf" srcId="{2DE9F5F9-9BDB-45D2-8130-FCBFCDEF1F54}" destId="{BEFB926B-8C4C-4307-86CB-F09D2B558D0C}" srcOrd="1" destOrd="0" presId="urn:microsoft.com/office/officeart/2005/8/layout/chevron2"/>
    <dgm:cxn modelId="{A37CADE5-62EB-4D93-A9E9-2283C57777FF}" type="presParOf" srcId="{2DE9F5F9-9BDB-45D2-8130-FCBFCDEF1F54}" destId="{3B1C39F6-424D-441B-9C99-87C35F018718}" srcOrd="2" destOrd="0" presId="urn:microsoft.com/office/officeart/2005/8/layout/chevron2"/>
    <dgm:cxn modelId="{9BCD0141-F6CC-4527-BDEC-DB94FC89398F}" type="presParOf" srcId="{3B1C39F6-424D-441B-9C99-87C35F018718}" destId="{C893D7EC-E8B4-4A1B-9068-E8BF4A23EC21}" srcOrd="0" destOrd="0" presId="urn:microsoft.com/office/officeart/2005/8/layout/chevron2"/>
    <dgm:cxn modelId="{96AB368F-5935-4B51-B58D-AF99D3FA197F}" type="presParOf" srcId="{3B1C39F6-424D-441B-9C99-87C35F018718}" destId="{C6C7BED8-55EA-4D0F-8EF1-147BD63FE86E}" srcOrd="1" destOrd="0" presId="urn:microsoft.com/office/officeart/2005/8/layout/chevron2"/>
    <dgm:cxn modelId="{266E4DE5-9CB5-47F1-9D59-E60C9FCFED14}" type="presParOf" srcId="{2DE9F5F9-9BDB-45D2-8130-FCBFCDEF1F54}" destId="{FF90124D-7EE4-4DBE-8F0E-E9D5784F449E}" srcOrd="3" destOrd="0" presId="urn:microsoft.com/office/officeart/2005/8/layout/chevron2"/>
    <dgm:cxn modelId="{5CBBE753-C585-43EF-9A7F-F73F0721F1C8}" type="presParOf" srcId="{2DE9F5F9-9BDB-45D2-8130-FCBFCDEF1F54}" destId="{48D89A1B-252F-48B7-A91C-05FF99FAB7B1}" srcOrd="4" destOrd="0" presId="urn:microsoft.com/office/officeart/2005/8/layout/chevron2"/>
    <dgm:cxn modelId="{852B66A8-0F62-4A58-A9AE-08C2EF5CECAD}" type="presParOf" srcId="{48D89A1B-252F-48B7-A91C-05FF99FAB7B1}" destId="{F377388D-435B-40C0-93CF-6E2DFBA5E7B0}" srcOrd="0" destOrd="0" presId="urn:microsoft.com/office/officeart/2005/8/layout/chevron2"/>
    <dgm:cxn modelId="{C0CFA83C-A992-4C05-9901-B4B10DB1DBD2}" type="presParOf" srcId="{48D89A1B-252F-48B7-A91C-05FF99FAB7B1}" destId="{F0E3436C-A34E-4A0F-A588-454AC6F7928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D59CA4-DB77-4F07-9D81-1219FC774E43}" type="doc">
      <dgm:prSet loTypeId="urn:microsoft.com/office/officeart/2005/8/layout/radial4" loCatId="relationship" qsTypeId="urn:microsoft.com/office/officeart/2005/8/quickstyle/simple5" qsCatId="simple" csTypeId="urn:microsoft.com/office/officeart/2005/8/colors/colorful5" csCatId="colorful" phldr="1"/>
      <dgm:spPr/>
      <dgm:t>
        <a:bodyPr/>
        <a:lstStyle/>
        <a:p>
          <a:endParaRPr lang="en-US"/>
        </a:p>
      </dgm:t>
    </dgm:pt>
    <dgm:pt modelId="{417DA57B-1AE7-40C7-9A6D-33640BAE3967}">
      <dgm:prSet phldrT="[Text]" custT="1"/>
      <dgm:spPr/>
      <dgm:t>
        <a:bodyPr/>
        <a:lstStyle/>
        <a:p>
          <a:r>
            <a:rPr lang="en-US" sz="3600" b="1" u="sng" dirty="0" smtClean="0"/>
            <a:t>CONSIDERATION</a:t>
          </a:r>
          <a:endParaRPr lang="en-US" sz="3600" b="1" u="sng" dirty="0"/>
        </a:p>
      </dgm:t>
    </dgm:pt>
    <dgm:pt modelId="{3C9EA483-B105-45B8-88D5-F2E5E51590A9}" type="parTrans" cxnId="{5F43986A-D2E9-477B-90DD-ACD08A5149A9}">
      <dgm:prSet/>
      <dgm:spPr/>
      <dgm:t>
        <a:bodyPr/>
        <a:lstStyle/>
        <a:p>
          <a:endParaRPr lang="en-US"/>
        </a:p>
      </dgm:t>
    </dgm:pt>
    <dgm:pt modelId="{95DDBBAA-A75E-435E-8DCE-2B2B3BB601F1}" type="sibTrans" cxnId="{5F43986A-D2E9-477B-90DD-ACD08A5149A9}">
      <dgm:prSet/>
      <dgm:spPr/>
      <dgm:t>
        <a:bodyPr/>
        <a:lstStyle/>
        <a:p>
          <a:endParaRPr lang="en-US"/>
        </a:p>
      </dgm:t>
    </dgm:pt>
    <dgm:pt modelId="{ECF5228D-0562-4512-81FB-7D937B4F46B2}">
      <dgm:prSet phldrT="[Text]"/>
      <dgm:spPr/>
      <dgm:t>
        <a:bodyPr/>
        <a:lstStyle/>
        <a:p>
          <a:r>
            <a:rPr lang="en-US" b="1" dirty="0" smtClean="0"/>
            <a:t>DESIRE OF PROMISOR &amp; PROMISEE</a:t>
          </a:r>
          <a:endParaRPr lang="en-US" b="1" dirty="0"/>
        </a:p>
      </dgm:t>
    </dgm:pt>
    <dgm:pt modelId="{149FEC53-67FB-4756-B6F9-B5CCEF6B29C9}" type="parTrans" cxnId="{3FED48EF-EF9D-4EFB-BAD2-734E37C007A2}">
      <dgm:prSet/>
      <dgm:spPr/>
      <dgm:t>
        <a:bodyPr/>
        <a:lstStyle/>
        <a:p>
          <a:endParaRPr lang="en-US"/>
        </a:p>
      </dgm:t>
    </dgm:pt>
    <dgm:pt modelId="{7A028B16-AB8B-4DF8-99C0-239BDBEB52F9}" type="sibTrans" cxnId="{3FED48EF-EF9D-4EFB-BAD2-734E37C007A2}">
      <dgm:prSet/>
      <dgm:spPr/>
      <dgm:t>
        <a:bodyPr/>
        <a:lstStyle/>
        <a:p>
          <a:endParaRPr lang="en-US"/>
        </a:p>
      </dgm:t>
    </dgm:pt>
    <dgm:pt modelId="{C0023BC2-4199-4250-B2D6-96E1AD2EB0BE}">
      <dgm:prSet phldrT="[Text]"/>
      <dgm:spPr/>
      <dgm:t>
        <a:bodyPr/>
        <a:lstStyle/>
        <a:p>
          <a:r>
            <a:rPr lang="en-US" b="1" dirty="0" smtClean="0"/>
            <a:t>MOVE TO OTHER PERSON</a:t>
          </a:r>
          <a:endParaRPr lang="en-US" b="1" dirty="0"/>
        </a:p>
      </dgm:t>
    </dgm:pt>
    <dgm:pt modelId="{1EC24032-58B0-47CF-9E0C-7F7156CE9C84}" type="parTrans" cxnId="{8DBE6FFC-8985-4152-B092-507D747B638B}">
      <dgm:prSet/>
      <dgm:spPr/>
      <dgm:t>
        <a:bodyPr/>
        <a:lstStyle/>
        <a:p>
          <a:endParaRPr lang="en-US"/>
        </a:p>
      </dgm:t>
    </dgm:pt>
    <dgm:pt modelId="{6259D2A5-D2F0-4F60-95C4-1F507BA036F8}" type="sibTrans" cxnId="{8DBE6FFC-8985-4152-B092-507D747B638B}">
      <dgm:prSet/>
      <dgm:spPr/>
      <dgm:t>
        <a:bodyPr/>
        <a:lstStyle/>
        <a:p>
          <a:endParaRPr lang="en-US"/>
        </a:p>
      </dgm:t>
    </dgm:pt>
    <dgm:pt modelId="{67F1C360-4F91-493C-8E78-30349DA73196}">
      <dgm:prSet phldrT="[Text]"/>
      <dgm:spPr/>
      <dgm:t>
        <a:bodyPr/>
        <a:lstStyle/>
        <a:p>
          <a:r>
            <a:rPr lang="en-US" b="1" dirty="0" smtClean="0"/>
            <a:t>PAST,PRESENT &amp; FUTURE</a:t>
          </a:r>
          <a:endParaRPr lang="en-US" b="1" dirty="0"/>
        </a:p>
      </dgm:t>
    </dgm:pt>
    <dgm:pt modelId="{8AE04835-E241-4206-B0F6-F326DF3F1156}" type="parTrans" cxnId="{6B882EA4-29FC-402E-AFC0-2B6B0E30EE09}">
      <dgm:prSet/>
      <dgm:spPr/>
      <dgm:t>
        <a:bodyPr/>
        <a:lstStyle/>
        <a:p>
          <a:endParaRPr lang="en-US"/>
        </a:p>
      </dgm:t>
    </dgm:pt>
    <dgm:pt modelId="{7DF93467-B09F-4F42-9596-49B03F90A1A4}" type="sibTrans" cxnId="{6B882EA4-29FC-402E-AFC0-2B6B0E30EE09}">
      <dgm:prSet/>
      <dgm:spPr/>
      <dgm:t>
        <a:bodyPr/>
        <a:lstStyle/>
        <a:p>
          <a:endParaRPr lang="en-US"/>
        </a:p>
      </dgm:t>
    </dgm:pt>
    <dgm:pt modelId="{60BFECA0-EFB0-4151-8571-723DF253EA63}" type="pres">
      <dgm:prSet presAssocID="{C1D59CA4-DB77-4F07-9D81-1219FC774E43}" presName="cycle" presStyleCnt="0">
        <dgm:presLayoutVars>
          <dgm:chMax val="1"/>
          <dgm:dir/>
          <dgm:animLvl val="ctr"/>
          <dgm:resizeHandles val="exact"/>
        </dgm:presLayoutVars>
      </dgm:prSet>
      <dgm:spPr/>
      <dgm:t>
        <a:bodyPr/>
        <a:lstStyle/>
        <a:p>
          <a:endParaRPr lang="en-US"/>
        </a:p>
      </dgm:t>
    </dgm:pt>
    <dgm:pt modelId="{11EC3410-943F-4580-A3C1-8B795E8AAADC}" type="pres">
      <dgm:prSet presAssocID="{417DA57B-1AE7-40C7-9A6D-33640BAE3967}" presName="centerShape" presStyleLbl="node0" presStyleIdx="0" presStyleCnt="1" custScaleX="264674"/>
      <dgm:spPr/>
      <dgm:t>
        <a:bodyPr/>
        <a:lstStyle/>
        <a:p>
          <a:endParaRPr lang="en-US"/>
        </a:p>
      </dgm:t>
    </dgm:pt>
    <dgm:pt modelId="{62703D8D-ED09-4214-963C-130491FA022F}" type="pres">
      <dgm:prSet presAssocID="{149FEC53-67FB-4756-B6F9-B5CCEF6B29C9}" presName="parTrans" presStyleLbl="bgSibTrans2D1" presStyleIdx="0" presStyleCnt="3"/>
      <dgm:spPr/>
      <dgm:t>
        <a:bodyPr/>
        <a:lstStyle/>
        <a:p>
          <a:endParaRPr lang="en-US"/>
        </a:p>
      </dgm:t>
    </dgm:pt>
    <dgm:pt modelId="{735E9F03-5B23-43D0-A05C-D05760E53D39}" type="pres">
      <dgm:prSet presAssocID="{ECF5228D-0562-4512-81FB-7D937B4F46B2}" presName="node" presStyleLbl="node1" presStyleIdx="0" presStyleCnt="3" custRadScaleRad="130751" custRadScaleInc="27013">
        <dgm:presLayoutVars>
          <dgm:bulletEnabled val="1"/>
        </dgm:presLayoutVars>
      </dgm:prSet>
      <dgm:spPr/>
      <dgm:t>
        <a:bodyPr/>
        <a:lstStyle/>
        <a:p>
          <a:endParaRPr lang="en-US"/>
        </a:p>
      </dgm:t>
    </dgm:pt>
    <dgm:pt modelId="{D60126F9-827E-4351-B8BF-04D7496D7AE7}" type="pres">
      <dgm:prSet presAssocID="{1EC24032-58B0-47CF-9E0C-7F7156CE9C84}" presName="parTrans" presStyleLbl="bgSibTrans2D1" presStyleIdx="1" presStyleCnt="3"/>
      <dgm:spPr/>
      <dgm:t>
        <a:bodyPr/>
        <a:lstStyle/>
        <a:p>
          <a:endParaRPr lang="en-US"/>
        </a:p>
      </dgm:t>
    </dgm:pt>
    <dgm:pt modelId="{4F8FA5AB-6079-42F6-BF63-D2144E621F31}" type="pres">
      <dgm:prSet presAssocID="{C0023BC2-4199-4250-B2D6-96E1AD2EB0BE}" presName="node" presStyleLbl="node1" presStyleIdx="1" presStyleCnt="3">
        <dgm:presLayoutVars>
          <dgm:bulletEnabled val="1"/>
        </dgm:presLayoutVars>
      </dgm:prSet>
      <dgm:spPr/>
      <dgm:t>
        <a:bodyPr/>
        <a:lstStyle/>
        <a:p>
          <a:endParaRPr lang="en-US"/>
        </a:p>
      </dgm:t>
    </dgm:pt>
    <dgm:pt modelId="{8104F3D8-B61F-4B2E-8F97-0294D9F9E592}" type="pres">
      <dgm:prSet presAssocID="{8AE04835-E241-4206-B0F6-F326DF3F1156}" presName="parTrans" presStyleLbl="bgSibTrans2D1" presStyleIdx="2" presStyleCnt="3"/>
      <dgm:spPr/>
      <dgm:t>
        <a:bodyPr/>
        <a:lstStyle/>
        <a:p>
          <a:endParaRPr lang="en-US"/>
        </a:p>
      </dgm:t>
    </dgm:pt>
    <dgm:pt modelId="{CB33B50A-1F13-46C8-8A09-D94539DD0387}" type="pres">
      <dgm:prSet presAssocID="{67F1C360-4F91-493C-8E78-30349DA73196}" presName="node" presStyleLbl="node1" presStyleIdx="2" presStyleCnt="3" custRadScaleRad="130103" custRadScaleInc="-26629">
        <dgm:presLayoutVars>
          <dgm:bulletEnabled val="1"/>
        </dgm:presLayoutVars>
      </dgm:prSet>
      <dgm:spPr/>
      <dgm:t>
        <a:bodyPr/>
        <a:lstStyle/>
        <a:p>
          <a:endParaRPr lang="en-US"/>
        </a:p>
      </dgm:t>
    </dgm:pt>
  </dgm:ptLst>
  <dgm:cxnLst>
    <dgm:cxn modelId="{CCA93345-2DD3-482D-9EB4-548895A88B6D}" type="presOf" srcId="{8AE04835-E241-4206-B0F6-F326DF3F1156}" destId="{8104F3D8-B61F-4B2E-8F97-0294D9F9E592}" srcOrd="0" destOrd="0" presId="urn:microsoft.com/office/officeart/2005/8/layout/radial4"/>
    <dgm:cxn modelId="{8DBE6FFC-8985-4152-B092-507D747B638B}" srcId="{417DA57B-1AE7-40C7-9A6D-33640BAE3967}" destId="{C0023BC2-4199-4250-B2D6-96E1AD2EB0BE}" srcOrd="1" destOrd="0" parTransId="{1EC24032-58B0-47CF-9E0C-7F7156CE9C84}" sibTransId="{6259D2A5-D2F0-4F60-95C4-1F507BA036F8}"/>
    <dgm:cxn modelId="{03BE91A3-EE89-42E0-AE77-8424ADDE331B}" type="presOf" srcId="{ECF5228D-0562-4512-81FB-7D937B4F46B2}" destId="{735E9F03-5B23-43D0-A05C-D05760E53D39}" srcOrd="0" destOrd="0" presId="urn:microsoft.com/office/officeart/2005/8/layout/radial4"/>
    <dgm:cxn modelId="{C735280A-73D8-40CE-A95E-AFE3B33295D5}" type="presOf" srcId="{417DA57B-1AE7-40C7-9A6D-33640BAE3967}" destId="{11EC3410-943F-4580-A3C1-8B795E8AAADC}" srcOrd="0" destOrd="0" presId="urn:microsoft.com/office/officeart/2005/8/layout/radial4"/>
    <dgm:cxn modelId="{327F2313-2564-41D4-AFEE-DEBC211BE94B}" type="presOf" srcId="{149FEC53-67FB-4756-B6F9-B5CCEF6B29C9}" destId="{62703D8D-ED09-4214-963C-130491FA022F}" srcOrd="0" destOrd="0" presId="urn:microsoft.com/office/officeart/2005/8/layout/radial4"/>
    <dgm:cxn modelId="{6B882EA4-29FC-402E-AFC0-2B6B0E30EE09}" srcId="{417DA57B-1AE7-40C7-9A6D-33640BAE3967}" destId="{67F1C360-4F91-493C-8E78-30349DA73196}" srcOrd="2" destOrd="0" parTransId="{8AE04835-E241-4206-B0F6-F326DF3F1156}" sibTransId="{7DF93467-B09F-4F42-9596-49B03F90A1A4}"/>
    <dgm:cxn modelId="{3FED48EF-EF9D-4EFB-BAD2-734E37C007A2}" srcId="{417DA57B-1AE7-40C7-9A6D-33640BAE3967}" destId="{ECF5228D-0562-4512-81FB-7D937B4F46B2}" srcOrd="0" destOrd="0" parTransId="{149FEC53-67FB-4756-B6F9-B5CCEF6B29C9}" sibTransId="{7A028B16-AB8B-4DF8-99C0-239BDBEB52F9}"/>
    <dgm:cxn modelId="{BC5584FE-F694-45B7-8143-EF4722BA0295}" type="presOf" srcId="{1EC24032-58B0-47CF-9E0C-7F7156CE9C84}" destId="{D60126F9-827E-4351-B8BF-04D7496D7AE7}" srcOrd="0" destOrd="0" presId="urn:microsoft.com/office/officeart/2005/8/layout/radial4"/>
    <dgm:cxn modelId="{D874D9E1-43AF-44A8-A369-2B97E30AE1C4}" type="presOf" srcId="{67F1C360-4F91-493C-8E78-30349DA73196}" destId="{CB33B50A-1F13-46C8-8A09-D94539DD0387}" srcOrd="0" destOrd="0" presId="urn:microsoft.com/office/officeart/2005/8/layout/radial4"/>
    <dgm:cxn modelId="{5E378C4A-3AF7-41A6-A944-881C65F0C6F9}" type="presOf" srcId="{C0023BC2-4199-4250-B2D6-96E1AD2EB0BE}" destId="{4F8FA5AB-6079-42F6-BF63-D2144E621F31}" srcOrd="0" destOrd="0" presId="urn:microsoft.com/office/officeart/2005/8/layout/radial4"/>
    <dgm:cxn modelId="{F74B13F7-2A4D-4D46-833E-C9B060140D94}" type="presOf" srcId="{C1D59CA4-DB77-4F07-9D81-1219FC774E43}" destId="{60BFECA0-EFB0-4151-8571-723DF253EA63}" srcOrd="0" destOrd="0" presId="urn:microsoft.com/office/officeart/2005/8/layout/radial4"/>
    <dgm:cxn modelId="{5F43986A-D2E9-477B-90DD-ACD08A5149A9}" srcId="{C1D59CA4-DB77-4F07-9D81-1219FC774E43}" destId="{417DA57B-1AE7-40C7-9A6D-33640BAE3967}" srcOrd="0" destOrd="0" parTransId="{3C9EA483-B105-45B8-88D5-F2E5E51590A9}" sibTransId="{95DDBBAA-A75E-435E-8DCE-2B2B3BB601F1}"/>
    <dgm:cxn modelId="{B7FE5B56-81BC-4ADD-9305-702D185E4D8A}" type="presParOf" srcId="{60BFECA0-EFB0-4151-8571-723DF253EA63}" destId="{11EC3410-943F-4580-A3C1-8B795E8AAADC}" srcOrd="0" destOrd="0" presId="urn:microsoft.com/office/officeart/2005/8/layout/radial4"/>
    <dgm:cxn modelId="{226C80D9-7498-4018-B32E-448AB3A85E24}" type="presParOf" srcId="{60BFECA0-EFB0-4151-8571-723DF253EA63}" destId="{62703D8D-ED09-4214-963C-130491FA022F}" srcOrd="1" destOrd="0" presId="urn:microsoft.com/office/officeart/2005/8/layout/radial4"/>
    <dgm:cxn modelId="{3BA09FEB-5DC4-464C-8786-8567B398568B}" type="presParOf" srcId="{60BFECA0-EFB0-4151-8571-723DF253EA63}" destId="{735E9F03-5B23-43D0-A05C-D05760E53D39}" srcOrd="2" destOrd="0" presId="urn:microsoft.com/office/officeart/2005/8/layout/radial4"/>
    <dgm:cxn modelId="{E9F86DCA-0A08-4517-80A4-A7ECF5914B50}" type="presParOf" srcId="{60BFECA0-EFB0-4151-8571-723DF253EA63}" destId="{D60126F9-827E-4351-B8BF-04D7496D7AE7}" srcOrd="3" destOrd="0" presId="urn:microsoft.com/office/officeart/2005/8/layout/radial4"/>
    <dgm:cxn modelId="{C748F2C8-5620-4904-85A8-779655681F3F}" type="presParOf" srcId="{60BFECA0-EFB0-4151-8571-723DF253EA63}" destId="{4F8FA5AB-6079-42F6-BF63-D2144E621F31}" srcOrd="4" destOrd="0" presId="urn:microsoft.com/office/officeart/2005/8/layout/radial4"/>
    <dgm:cxn modelId="{5F0091E4-F70F-4601-8745-5FC9DD17ED80}" type="presParOf" srcId="{60BFECA0-EFB0-4151-8571-723DF253EA63}" destId="{8104F3D8-B61F-4B2E-8F97-0294D9F9E592}" srcOrd="5" destOrd="0" presId="urn:microsoft.com/office/officeart/2005/8/layout/radial4"/>
    <dgm:cxn modelId="{FA57F804-1B5D-4C0F-A0C6-94140979D92F}" type="presParOf" srcId="{60BFECA0-EFB0-4151-8571-723DF253EA63}" destId="{CB33B50A-1F13-46C8-8A09-D94539DD0387}"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01810F-D2A3-4B32-BACC-67AE6F51A50A}" type="doc">
      <dgm:prSet loTypeId="urn:microsoft.com/office/officeart/2005/8/layout/process4" loCatId="list" qsTypeId="urn:microsoft.com/office/officeart/2005/8/quickstyle/simple5" qsCatId="simple" csTypeId="urn:microsoft.com/office/officeart/2005/8/colors/colorful5" csCatId="colorful" phldr="1"/>
      <dgm:spPr/>
      <dgm:t>
        <a:bodyPr/>
        <a:lstStyle/>
        <a:p>
          <a:endParaRPr lang="en-US"/>
        </a:p>
      </dgm:t>
    </dgm:pt>
    <dgm:pt modelId="{089E17B7-E7F0-4006-9ABE-DF216CF9DE32}">
      <dgm:prSet phldrT="[Text]" custT="1"/>
      <dgm:spPr/>
      <dgm:t>
        <a:bodyPr/>
        <a:lstStyle/>
        <a:p>
          <a:r>
            <a:rPr lang="en-US" sz="3600" b="1" u="sng" dirty="0" smtClean="0">
              <a:effectLst>
                <a:outerShdw blurRad="38100" dist="38100" dir="2700000" algn="tl">
                  <a:srgbClr val="000000">
                    <a:alpha val="43137"/>
                  </a:srgbClr>
                </a:outerShdw>
              </a:effectLst>
            </a:rPr>
            <a:t>EXCEPTIONS</a:t>
          </a:r>
          <a:endParaRPr lang="en-US" sz="3600" b="1" u="sng" dirty="0">
            <a:effectLst>
              <a:outerShdw blurRad="38100" dist="38100" dir="2700000" algn="tl">
                <a:srgbClr val="000000">
                  <a:alpha val="43137"/>
                </a:srgbClr>
              </a:outerShdw>
            </a:effectLst>
          </a:endParaRPr>
        </a:p>
      </dgm:t>
    </dgm:pt>
    <dgm:pt modelId="{0B569EA2-CE9D-4A05-8F6C-A74519817C00}" type="parTrans" cxnId="{0EE17D25-2A28-452A-A7DE-4CA6608000FD}">
      <dgm:prSet/>
      <dgm:spPr/>
      <dgm:t>
        <a:bodyPr/>
        <a:lstStyle/>
        <a:p>
          <a:endParaRPr lang="en-US"/>
        </a:p>
      </dgm:t>
    </dgm:pt>
    <dgm:pt modelId="{E18CAE61-01CE-42BB-95FA-CA21989A9174}" type="sibTrans" cxnId="{0EE17D25-2A28-452A-A7DE-4CA6608000FD}">
      <dgm:prSet/>
      <dgm:spPr/>
      <dgm:t>
        <a:bodyPr/>
        <a:lstStyle/>
        <a:p>
          <a:endParaRPr lang="en-US"/>
        </a:p>
      </dgm:t>
    </dgm:pt>
    <dgm:pt modelId="{72C3DA7E-F196-4A4D-851F-FCCC293E7B19}">
      <dgm:prSet phldrT="[Text]" custT="1"/>
      <dgm:spPr/>
      <dgm:t>
        <a:bodyPr/>
        <a:lstStyle/>
        <a:p>
          <a:r>
            <a:rPr lang="en-US" sz="2800" b="1" dirty="0" smtClean="0"/>
            <a:t>NATURAL LOVE AND AFFECTION</a:t>
          </a:r>
          <a:endParaRPr lang="en-US" sz="2800" b="1" dirty="0"/>
        </a:p>
      </dgm:t>
    </dgm:pt>
    <dgm:pt modelId="{8F527614-4563-488B-902D-BBB94431D5F6}" type="parTrans" cxnId="{151AFCA8-0E8F-4881-A121-0064CC19ECB6}">
      <dgm:prSet/>
      <dgm:spPr/>
      <dgm:t>
        <a:bodyPr/>
        <a:lstStyle/>
        <a:p>
          <a:endParaRPr lang="en-US"/>
        </a:p>
      </dgm:t>
    </dgm:pt>
    <dgm:pt modelId="{F197D9AD-DCD3-4EB6-87A5-44AB360AD36B}" type="sibTrans" cxnId="{151AFCA8-0E8F-4881-A121-0064CC19ECB6}">
      <dgm:prSet/>
      <dgm:spPr/>
      <dgm:t>
        <a:bodyPr/>
        <a:lstStyle/>
        <a:p>
          <a:endParaRPr lang="en-US"/>
        </a:p>
      </dgm:t>
    </dgm:pt>
    <dgm:pt modelId="{AF537F40-D1B5-47DE-947C-E358B70D4229}">
      <dgm:prSet phldrT="[Text]" custT="1"/>
      <dgm:spPr/>
      <dgm:t>
        <a:bodyPr/>
        <a:lstStyle/>
        <a:p>
          <a:r>
            <a:rPr lang="en-US" sz="2400" b="1" dirty="0" smtClean="0"/>
            <a:t>COMPENSATION FOR SERVICES RENDERED</a:t>
          </a:r>
          <a:endParaRPr lang="en-US" sz="2400" b="1" dirty="0"/>
        </a:p>
      </dgm:t>
    </dgm:pt>
    <dgm:pt modelId="{2D4A78E2-1AEE-4F32-8017-397BEC64B06A}" type="parTrans" cxnId="{A44E19BE-C144-42AA-90CF-BCE212714A91}">
      <dgm:prSet/>
      <dgm:spPr/>
      <dgm:t>
        <a:bodyPr/>
        <a:lstStyle/>
        <a:p>
          <a:endParaRPr lang="en-US"/>
        </a:p>
      </dgm:t>
    </dgm:pt>
    <dgm:pt modelId="{F136A354-09E2-452C-83D0-408267AC8BD0}" type="sibTrans" cxnId="{A44E19BE-C144-42AA-90CF-BCE212714A91}">
      <dgm:prSet/>
      <dgm:spPr/>
      <dgm:t>
        <a:bodyPr/>
        <a:lstStyle/>
        <a:p>
          <a:endParaRPr lang="en-US"/>
        </a:p>
      </dgm:t>
    </dgm:pt>
    <dgm:pt modelId="{BA08142B-6266-4FDA-B403-7925B411E629}">
      <dgm:prSet phldrT="[Text]" custT="1"/>
      <dgm:spPr/>
      <dgm:t>
        <a:bodyPr/>
        <a:lstStyle/>
        <a:p>
          <a:r>
            <a:rPr lang="en-US" sz="2400" b="1" dirty="0" smtClean="0"/>
            <a:t>TIME – BARRED DEBT</a:t>
          </a:r>
          <a:endParaRPr lang="en-US" sz="2400" b="1" dirty="0"/>
        </a:p>
      </dgm:t>
    </dgm:pt>
    <dgm:pt modelId="{3BFF3B3D-1052-4FD1-B2D6-188A5580C966}" type="parTrans" cxnId="{50533FDF-8BD3-40E3-A195-E5CBB08C9568}">
      <dgm:prSet/>
      <dgm:spPr/>
      <dgm:t>
        <a:bodyPr/>
        <a:lstStyle/>
        <a:p>
          <a:endParaRPr lang="en-US"/>
        </a:p>
      </dgm:t>
    </dgm:pt>
    <dgm:pt modelId="{6924BB3E-A07B-48BA-B824-8597F851966A}" type="sibTrans" cxnId="{50533FDF-8BD3-40E3-A195-E5CBB08C9568}">
      <dgm:prSet/>
      <dgm:spPr/>
      <dgm:t>
        <a:bodyPr/>
        <a:lstStyle/>
        <a:p>
          <a:endParaRPr lang="en-US"/>
        </a:p>
      </dgm:t>
    </dgm:pt>
    <dgm:pt modelId="{42AB6AED-F39A-4FAA-9120-CF30B199B9D1}">
      <dgm:prSet phldrT="[Text]" custT="1"/>
      <dgm:spPr/>
      <dgm:t>
        <a:bodyPr/>
        <a:lstStyle/>
        <a:p>
          <a:r>
            <a:rPr lang="en-US" sz="3200" b="1" dirty="0" smtClean="0"/>
            <a:t>AGENCY</a:t>
          </a:r>
          <a:endParaRPr lang="en-US" sz="3200" b="1" dirty="0"/>
        </a:p>
      </dgm:t>
    </dgm:pt>
    <dgm:pt modelId="{DDB0E166-5F71-4741-B42C-DD64AC632784}" type="parTrans" cxnId="{A99BFB4F-4B79-410A-9637-2E87ACE141EE}">
      <dgm:prSet/>
      <dgm:spPr/>
      <dgm:t>
        <a:bodyPr/>
        <a:lstStyle/>
        <a:p>
          <a:endParaRPr lang="en-US"/>
        </a:p>
      </dgm:t>
    </dgm:pt>
    <dgm:pt modelId="{3EDC5631-8E4A-4473-8411-CF255C2212F2}" type="sibTrans" cxnId="{A99BFB4F-4B79-410A-9637-2E87ACE141EE}">
      <dgm:prSet/>
      <dgm:spPr/>
      <dgm:t>
        <a:bodyPr/>
        <a:lstStyle/>
        <a:p>
          <a:endParaRPr lang="en-US"/>
        </a:p>
      </dgm:t>
    </dgm:pt>
    <dgm:pt modelId="{2A1CA355-CB0F-469F-A489-54B602AB04C2}">
      <dgm:prSet phldrT="[Text]" custT="1"/>
      <dgm:spPr/>
      <dgm:t>
        <a:bodyPr/>
        <a:lstStyle/>
        <a:p>
          <a:r>
            <a:rPr lang="en-US" sz="2800" b="1" dirty="0" smtClean="0"/>
            <a:t>GURANTEE</a:t>
          </a:r>
          <a:endParaRPr lang="en-US" sz="2800" b="1" dirty="0"/>
        </a:p>
      </dgm:t>
    </dgm:pt>
    <dgm:pt modelId="{C6086F3F-DB37-46C1-99A7-ED70A3B24A79}" type="parTrans" cxnId="{AFDAB979-53B6-4AFE-BB56-A6AD028F6BCF}">
      <dgm:prSet/>
      <dgm:spPr/>
      <dgm:t>
        <a:bodyPr/>
        <a:lstStyle/>
        <a:p>
          <a:endParaRPr lang="en-US"/>
        </a:p>
      </dgm:t>
    </dgm:pt>
    <dgm:pt modelId="{AE1A28C5-9AD1-499F-9579-A8E4EBA956CE}" type="sibTrans" cxnId="{AFDAB979-53B6-4AFE-BB56-A6AD028F6BCF}">
      <dgm:prSet/>
      <dgm:spPr/>
      <dgm:t>
        <a:bodyPr/>
        <a:lstStyle/>
        <a:p>
          <a:endParaRPr lang="en-US"/>
        </a:p>
      </dgm:t>
    </dgm:pt>
    <dgm:pt modelId="{C032E21D-9390-439B-830A-138CA13C6728}">
      <dgm:prSet custT="1"/>
      <dgm:spPr/>
      <dgm:t>
        <a:bodyPr/>
        <a:lstStyle/>
        <a:p>
          <a:r>
            <a:rPr lang="en-US" sz="2800" b="1" dirty="0" smtClean="0"/>
            <a:t>REMISSION</a:t>
          </a:r>
          <a:endParaRPr lang="en-US" sz="2800" b="1" dirty="0"/>
        </a:p>
      </dgm:t>
    </dgm:pt>
    <dgm:pt modelId="{82DA40F0-C2DA-45DD-BD95-59616E5EC057}" type="parTrans" cxnId="{75FA1CEC-7604-4201-BE6D-1E01919621B4}">
      <dgm:prSet/>
      <dgm:spPr/>
      <dgm:t>
        <a:bodyPr/>
        <a:lstStyle/>
        <a:p>
          <a:endParaRPr lang="en-US"/>
        </a:p>
      </dgm:t>
    </dgm:pt>
    <dgm:pt modelId="{AE28174D-1766-42AD-A9D5-710951F6A8AB}" type="sibTrans" cxnId="{75FA1CEC-7604-4201-BE6D-1E01919621B4}">
      <dgm:prSet/>
      <dgm:spPr/>
      <dgm:t>
        <a:bodyPr/>
        <a:lstStyle/>
        <a:p>
          <a:endParaRPr lang="en-US"/>
        </a:p>
      </dgm:t>
    </dgm:pt>
    <dgm:pt modelId="{378397E8-0C3E-4269-849E-FBF262D10C97}">
      <dgm:prSet custT="1"/>
      <dgm:spPr/>
      <dgm:t>
        <a:bodyPr/>
        <a:lstStyle/>
        <a:p>
          <a:r>
            <a:rPr lang="en-US" sz="2400" b="1" dirty="0" smtClean="0"/>
            <a:t>COMPLETED GIFTS</a:t>
          </a:r>
          <a:endParaRPr lang="en-US" sz="2400" b="1" dirty="0"/>
        </a:p>
      </dgm:t>
    </dgm:pt>
    <dgm:pt modelId="{774A22D9-E1F9-4C72-BB7D-8AFF30FF76C6}" type="parTrans" cxnId="{2576FE16-18D4-493F-9C94-9709D2EF2B26}">
      <dgm:prSet/>
      <dgm:spPr/>
      <dgm:t>
        <a:bodyPr/>
        <a:lstStyle/>
        <a:p>
          <a:endParaRPr lang="en-US"/>
        </a:p>
      </dgm:t>
    </dgm:pt>
    <dgm:pt modelId="{10680CC4-E6AB-4F7A-98C2-6759D67E7C77}" type="sibTrans" cxnId="{2576FE16-18D4-493F-9C94-9709D2EF2B26}">
      <dgm:prSet/>
      <dgm:spPr/>
      <dgm:t>
        <a:bodyPr/>
        <a:lstStyle/>
        <a:p>
          <a:endParaRPr lang="en-US"/>
        </a:p>
      </dgm:t>
    </dgm:pt>
    <dgm:pt modelId="{4B9AB164-2087-4EBE-B6A7-6A67EE0131F4}" type="pres">
      <dgm:prSet presAssocID="{7B01810F-D2A3-4B32-BACC-67AE6F51A50A}" presName="Name0" presStyleCnt="0">
        <dgm:presLayoutVars>
          <dgm:dir/>
          <dgm:animLvl val="lvl"/>
          <dgm:resizeHandles val="exact"/>
        </dgm:presLayoutVars>
      </dgm:prSet>
      <dgm:spPr/>
      <dgm:t>
        <a:bodyPr/>
        <a:lstStyle/>
        <a:p>
          <a:endParaRPr lang="en-US"/>
        </a:p>
      </dgm:t>
    </dgm:pt>
    <dgm:pt modelId="{ADBA8A5E-9909-4869-AECE-5AFA16B75164}" type="pres">
      <dgm:prSet presAssocID="{42AB6AED-F39A-4FAA-9120-CF30B199B9D1}" presName="boxAndChildren" presStyleCnt="0"/>
      <dgm:spPr/>
    </dgm:pt>
    <dgm:pt modelId="{E8E7BDBC-3388-4A0C-B44C-30B8E11BD10A}" type="pres">
      <dgm:prSet presAssocID="{42AB6AED-F39A-4FAA-9120-CF30B199B9D1}" presName="parentTextBox" presStyleLbl="node1" presStyleIdx="0" presStyleCnt="3"/>
      <dgm:spPr/>
      <dgm:t>
        <a:bodyPr/>
        <a:lstStyle/>
        <a:p>
          <a:endParaRPr lang="en-US"/>
        </a:p>
      </dgm:t>
    </dgm:pt>
    <dgm:pt modelId="{D4CB49D6-1547-4E24-B525-335BDBA21A23}" type="pres">
      <dgm:prSet presAssocID="{42AB6AED-F39A-4FAA-9120-CF30B199B9D1}" presName="entireBox" presStyleLbl="node1" presStyleIdx="0" presStyleCnt="3"/>
      <dgm:spPr/>
      <dgm:t>
        <a:bodyPr/>
        <a:lstStyle/>
        <a:p>
          <a:endParaRPr lang="en-US"/>
        </a:p>
      </dgm:t>
    </dgm:pt>
    <dgm:pt modelId="{744A4F88-7ADF-4176-9069-5A1F87B59066}" type="pres">
      <dgm:prSet presAssocID="{42AB6AED-F39A-4FAA-9120-CF30B199B9D1}" presName="descendantBox" presStyleCnt="0"/>
      <dgm:spPr/>
    </dgm:pt>
    <dgm:pt modelId="{0D621269-6682-4810-A168-390707DB9122}" type="pres">
      <dgm:prSet presAssocID="{2A1CA355-CB0F-469F-A489-54B602AB04C2}" presName="childTextBox" presStyleLbl="fgAccFollowNode1" presStyleIdx="0" presStyleCnt="5">
        <dgm:presLayoutVars>
          <dgm:bulletEnabled val="1"/>
        </dgm:presLayoutVars>
      </dgm:prSet>
      <dgm:spPr/>
      <dgm:t>
        <a:bodyPr/>
        <a:lstStyle/>
        <a:p>
          <a:endParaRPr lang="en-US"/>
        </a:p>
      </dgm:t>
    </dgm:pt>
    <dgm:pt modelId="{BC1B6B05-F016-4F47-BBA9-A0269992478D}" type="pres">
      <dgm:prSet presAssocID="{C032E21D-9390-439B-830A-138CA13C6728}" presName="childTextBox" presStyleLbl="fgAccFollowNode1" presStyleIdx="1" presStyleCnt="5">
        <dgm:presLayoutVars>
          <dgm:bulletEnabled val="1"/>
        </dgm:presLayoutVars>
      </dgm:prSet>
      <dgm:spPr/>
      <dgm:t>
        <a:bodyPr/>
        <a:lstStyle/>
        <a:p>
          <a:endParaRPr lang="en-US"/>
        </a:p>
      </dgm:t>
    </dgm:pt>
    <dgm:pt modelId="{2F479E6E-76CF-46A6-9402-16CB2F94E2F9}" type="pres">
      <dgm:prSet presAssocID="{F136A354-09E2-452C-83D0-408267AC8BD0}" presName="sp" presStyleCnt="0"/>
      <dgm:spPr/>
    </dgm:pt>
    <dgm:pt modelId="{5CE82F46-E516-4A19-A4F3-7CB33C68D1DE}" type="pres">
      <dgm:prSet presAssocID="{AF537F40-D1B5-47DE-947C-E358B70D4229}" presName="arrowAndChildren" presStyleCnt="0"/>
      <dgm:spPr/>
    </dgm:pt>
    <dgm:pt modelId="{51CB1186-C1A9-443E-A0C4-E03169D7BF92}" type="pres">
      <dgm:prSet presAssocID="{AF537F40-D1B5-47DE-947C-E358B70D4229}" presName="parentTextArrow" presStyleLbl="node1" presStyleIdx="0" presStyleCnt="3"/>
      <dgm:spPr/>
      <dgm:t>
        <a:bodyPr/>
        <a:lstStyle/>
        <a:p>
          <a:endParaRPr lang="en-US"/>
        </a:p>
      </dgm:t>
    </dgm:pt>
    <dgm:pt modelId="{EE7966A4-8DF3-4DF5-9BB5-7421F2DEDF10}" type="pres">
      <dgm:prSet presAssocID="{AF537F40-D1B5-47DE-947C-E358B70D4229}" presName="arrow" presStyleLbl="node1" presStyleIdx="1" presStyleCnt="3" custLinFactNeighborX="1250" custLinFactNeighborY="1259"/>
      <dgm:spPr/>
      <dgm:t>
        <a:bodyPr/>
        <a:lstStyle/>
        <a:p>
          <a:endParaRPr lang="en-US"/>
        </a:p>
      </dgm:t>
    </dgm:pt>
    <dgm:pt modelId="{B84E3778-077F-4FBF-9CC7-E1E4907D1899}" type="pres">
      <dgm:prSet presAssocID="{AF537F40-D1B5-47DE-947C-E358B70D4229}" presName="descendantArrow" presStyleCnt="0"/>
      <dgm:spPr/>
    </dgm:pt>
    <dgm:pt modelId="{6B54AEBD-E707-47D2-A194-61F64C250EC2}" type="pres">
      <dgm:prSet presAssocID="{BA08142B-6266-4FDA-B403-7925B411E629}" presName="childTextArrow" presStyleLbl="fgAccFollowNode1" presStyleIdx="2" presStyleCnt="5">
        <dgm:presLayoutVars>
          <dgm:bulletEnabled val="1"/>
        </dgm:presLayoutVars>
      </dgm:prSet>
      <dgm:spPr/>
      <dgm:t>
        <a:bodyPr/>
        <a:lstStyle/>
        <a:p>
          <a:endParaRPr lang="en-US"/>
        </a:p>
      </dgm:t>
    </dgm:pt>
    <dgm:pt modelId="{E87AC8F9-9687-413F-BDC7-A6718C00016A}" type="pres">
      <dgm:prSet presAssocID="{378397E8-0C3E-4269-849E-FBF262D10C97}" presName="childTextArrow" presStyleLbl="fgAccFollowNode1" presStyleIdx="3" presStyleCnt="5">
        <dgm:presLayoutVars>
          <dgm:bulletEnabled val="1"/>
        </dgm:presLayoutVars>
      </dgm:prSet>
      <dgm:spPr/>
      <dgm:t>
        <a:bodyPr/>
        <a:lstStyle/>
        <a:p>
          <a:endParaRPr lang="en-US"/>
        </a:p>
      </dgm:t>
    </dgm:pt>
    <dgm:pt modelId="{D79E1ADE-47CD-456E-9256-1153C5B36314}" type="pres">
      <dgm:prSet presAssocID="{E18CAE61-01CE-42BB-95FA-CA21989A9174}" presName="sp" presStyleCnt="0"/>
      <dgm:spPr/>
    </dgm:pt>
    <dgm:pt modelId="{60DFEB5F-C48A-4005-85D0-738BE249D4BA}" type="pres">
      <dgm:prSet presAssocID="{089E17B7-E7F0-4006-9ABE-DF216CF9DE32}" presName="arrowAndChildren" presStyleCnt="0"/>
      <dgm:spPr/>
    </dgm:pt>
    <dgm:pt modelId="{F770347A-4C42-464C-96ED-A9B68182BE8E}" type="pres">
      <dgm:prSet presAssocID="{089E17B7-E7F0-4006-9ABE-DF216CF9DE32}" presName="parentTextArrow" presStyleLbl="node1" presStyleIdx="1" presStyleCnt="3"/>
      <dgm:spPr/>
      <dgm:t>
        <a:bodyPr/>
        <a:lstStyle/>
        <a:p>
          <a:endParaRPr lang="en-US"/>
        </a:p>
      </dgm:t>
    </dgm:pt>
    <dgm:pt modelId="{313E42E5-0697-49BC-A036-7F5584F4B230}" type="pres">
      <dgm:prSet presAssocID="{089E17B7-E7F0-4006-9ABE-DF216CF9DE32}" presName="arrow" presStyleLbl="node1" presStyleIdx="2" presStyleCnt="3"/>
      <dgm:spPr/>
      <dgm:t>
        <a:bodyPr/>
        <a:lstStyle/>
        <a:p>
          <a:endParaRPr lang="en-US"/>
        </a:p>
      </dgm:t>
    </dgm:pt>
    <dgm:pt modelId="{F0473E6F-0CA4-476F-A13F-46B2DCC16D47}" type="pres">
      <dgm:prSet presAssocID="{089E17B7-E7F0-4006-9ABE-DF216CF9DE32}" presName="descendantArrow" presStyleCnt="0"/>
      <dgm:spPr/>
    </dgm:pt>
    <dgm:pt modelId="{33E50427-9176-4292-B5C6-78FCA0CD8470}" type="pres">
      <dgm:prSet presAssocID="{72C3DA7E-F196-4A4D-851F-FCCC293E7B19}" presName="childTextArrow" presStyleLbl="fgAccFollowNode1" presStyleIdx="4" presStyleCnt="5">
        <dgm:presLayoutVars>
          <dgm:bulletEnabled val="1"/>
        </dgm:presLayoutVars>
      </dgm:prSet>
      <dgm:spPr/>
      <dgm:t>
        <a:bodyPr/>
        <a:lstStyle/>
        <a:p>
          <a:endParaRPr lang="en-US"/>
        </a:p>
      </dgm:t>
    </dgm:pt>
  </dgm:ptLst>
  <dgm:cxnLst>
    <dgm:cxn modelId="{11625196-4C9B-4C7F-A900-1A2B01A6E1CD}" type="presOf" srcId="{72C3DA7E-F196-4A4D-851F-FCCC293E7B19}" destId="{33E50427-9176-4292-B5C6-78FCA0CD8470}" srcOrd="0" destOrd="0" presId="urn:microsoft.com/office/officeart/2005/8/layout/process4"/>
    <dgm:cxn modelId="{A99BFB4F-4B79-410A-9637-2E87ACE141EE}" srcId="{7B01810F-D2A3-4B32-BACC-67AE6F51A50A}" destId="{42AB6AED-F39A-4FAA-9120-CF30B199B9D1}" srcOrd="2" destOrd="0" parTransId="{DDB0E166-5F71-4741-B42C-DD64AC632784}" sibTransId="{3EDC5631-8E4A-4473-8411-CF255C2212F2}"/>
    <dgm:cxn modelId="{151AFCA8-0E8F-4881-A121-0064CC19ECB6}" srcId="{089E17B7-E7F0-4006-9ABE-DF216CF9DE32}" destId="{72C3DA7E-F196-4A4D-851F-FCCC293E7B19}" srcOrd="0" destOrd="0" parTransId="{8F527614-4563-488B-902D-BBB94431D5F6}" sibTransId="{F197D9AD-DCD3-4EB6-87A5-44AB360AD36B}"/>
    <dgm:cxn modelId="{5F938ACD-5ECE-48E1-833B-7F484B6F0930}" type="presOf" srcId="{089E17B7-E7F0-4006-9ABE-DF216CF9DE32}" destId="{313E42E5-0697-49BC-A036-7F5584F4B230}" srcOrd="1" destOrd="0" presId="urn:microsoft.com/office/officeart/2005/8/layout/process4"/>
    <dgm:cxn modelId="{75FA1CEC-7604-4201-BE6D-1E01919621B4}" srcId="{42AB6AED-F39A-4FAA-9120-CF30B199B9D1}" destId="{C032E21D-9390-439B-830A-138CA13C6728}" srcOrd="1" destOrd="0" parTransId="{82DA40F0-C2DA-45DD-BD95-59616E5EC057}" sibTransId="{AE28174D-1766-42AD-A9D5-710951F6A8AB}"/>
    <dgm:cxn modelId="{722C424F-CBB2-4FFB-BF69-5F46F1EA6ED8}" type="presOf" srcId="{7B01810F-D2A3-4B32-BACC-67AE6F51A50A}" destId="{4B9AB164-2087-4EBE-B6A7-6A67EE0131F4}" srcOrd="0" destOrd="0" presId="urn:microsoft.com/office/officeart/2005/8/layout/process4"/>
    <dgm:cxn modelId="{C43E8B43-191B-4009-A7D5-6F540C51AA49}" type="presOf" srcId="{BA08142B-6266-4FDA-B403-7925B411E629}" destId="{6B54AEBD-E707-47D2-A194-61F64C250EC2}" srcOrd="0" destOrd="0" presId="urn:microsoft.com/office/officeart/2005/8/layout/process4"/>
    <dgm:cxn modelId="{2576FE16-18D4-493F-9C94-9709D2EF2B26}" srcId="{AF537F40-D1B5-47DE-947C-E358B70D4229}" destId="{378397E8-0C3E-4269-849E-FBF262D10C97}" srcOrd="1" destOrd="0" parTransId="{774A22D9-E1F9-4C72-BB7D-8AFF30FF76C6}" sibTransId="{10680CC4-E6AB-4F7A-98C2-6759D67E7C77}"/>
    <dgm:cxn modelId="{5E583A37-0E82-4FB0-9EEB-7A23B9CC420A}" type="presOf" srcId="{42AB6AED-F39A-4FAA-9120-CF30B199B9D1}" destId="{D4CB49D6-1547-4E24-B525-335BDBA21A23}" srcOrd="1" destOrd="0" presId="urn:microsoft.com/office/officeart/2005/8/layout/process4"/>
    <dgm:cxn modelId="{0EE17D25-2A28-452A-A7DE-4CA6608000FD}" srcId="{7B01810F-D2A3-4B32-BACC-67AE6F51A50A}" destId="{089E17B7-E7F0-4006-9ABE-DF216CF9DE32}" srcOrd="0" destOrd="0" parTransId="{0B569EA2-CE9D-4A05-8F6C-A74519817C00}" sibTransId="{E18CAE61-01CE-42BB-95FA-CA21989A9174}"/>
    <dgm:cxn modelId="{A44E19BE-C144-42AA-90CF-BCE212714A91}" srcId="{7B01810F-D2A3-4B32-BACC-67AE6F51A50A}" destId="{AF537F40-D1B5-47DE-947C-E358B70D4229}" srcOrd="1" destOrd="0" parTransId="{2D4A78E2-1AEE-4F32-8017-397BEC64B06A}" sibTransId="{F136A354-09E2-452C-83D0-408267AC8BD0}"/>
    <dgm:cxn modelId="{0345C041-A2B8-4A7E-8D50-0E83644335BE}" type="presOf" srcId="{378397E8-0C3E-4269-849E-FBF262D10C97}" destId="{E87AC8F9-9687-413F-BDC7-A6718C00016A}" srcOrd="0" destOrd="0" presId="urn:microsoft.com/office/officeart/2005/8/layout/process4"/>
    <dgm:cxn modelId="{C950E07A-5723-4F2A-8257-9857422F8449}" type="presOf" srcId="{AF537F40-D1B5-47DE-947C-E358B70D4229}" destId="{EE7966A4-8DF3-4DF5-9BB5-7421F2DEDF10}" srcOrd="1" destOrd="0" presId="urn:microsoft.com/office/officeart/2005/8/layout/process4"/>
    <dgm:cxn modelId="{BDCCA981-91BA-47C9-AF61-F01C3EBF81FD}" type="presOf" srcId="{089E17B7-E7F0-4006-9ABE-DF216CF9DE32}" destId="{F770347A-4C42-464C-96ED-A9B68182BE8E}" srcOrd="0" destOrd="0" presId="urn:microsoft.com/office/officeart/2005/8/layout/process4"/>
    <dgm:cxn modelId="{64ACB541-2F14-4F7F-908E-5581114FB51A}" type="presOf" srcId="{C032E21D-9390-439B-830A-138CA13C6728}" destId="{BC1B6B05-F016-4F47-BBA9-A0269992478D}" srcOrd="0" destOrd="0" presId="urn:microsoft.com/office/officeart/2005/8/layout/process4"/>
    <dgm:cxn modelId="{43944674-359C-4103-9B2C-36412D5B633A}" type="presOf" srcId="{AF537F40-D1B5-47DE-947C-E358B70D4229}" destId="{51CB1186-C1A9-443E-A0C4-E03169D7BF92}" srcOrd="0" destOrd="0" presId="urn:microsoft.com/office/officeart/2005/8/layout/process4"/>
    <dgm:cxn modelId="{56FA9E21-02BB-423E-97AF-BE9F1F0C9B12}" type="presOf" srcId="{2A1CA355-CB0F-469F-A489-54B602AB04C2}" destId="{0D621269-6682-4810-A168-390707DB9122}" srcOrd="0" destOrd="0" presId="urn:microsoft.com/office/officeart/2005/8/layout/process4"/>
    <dgm:cxn modelId="{AFDAB979-53B6-4AFE-BB56-A6AD028F6BCF}" srcId="{42AB6AED-F39A-4FAA-9120-CF30B199B9D1}" destId="{2A1CA355-CB0F-469F-A489-54B602AB04C2}" srcOrd="0" destOrd="0" parTransId="{C6086F3F-DB37-46C1-99A7-ED70A3B24A79}" sibTransId="{AE1A28C5-9AD1-499F-9579-A8E4EBA956CE}"/>
    <dgm:cxn modelId="{50533FDF-8BD3-40E3-A195-E5CBB08C9568}" srcId="{AF537F40-D1B5-47DE-947C-E358B70D4229}" destId="{BA08142B-6266-4FDA-B403-7925B411E629}" srcOrd="0" destOrd="0" parTransId="{3BFF3B3D-1052-4FD1-B2D6-188A5580C966}" sibTransId="{6924BB3E-A07B-48BA-B824-8597F851966A}"/>
    <dgm:cxn modelId="{A4060DC9-55C8-480B-BAF2-0DA4834B835B}" type="presOf" srcId="{42AB6AED-F39A-4FAA-9120-CF30B199B9D1}" destId="{E8E7BDBC-3388-4A0C-B44C-30B8E11BD10A}" srcOrd="0" destOrd="0" presId="urn:microsoft.com/office/officeart/2005/8/layout/process4"/>
    <dgm:cxn modelId="{0DC1E798-4D0F-4BAB-A67E-9B663D522FA0}" type="presParOf" srcId="{4B9AB164-2087-4EBE-B6A7-6A67EE0131F4}" destId="{ADBA8A5E-9909-4869-AECE-5AFA16B75164}" srcOrd="0" destOrd="0" presId="urn:microsoft.com/office/officeart/2005/8/layout/process4"/>
    <dgm:cxn modelId="{58368ACD-FD14-4473-B9D0-19C6E84EF3A5}" type="presParOf" srcId="{ADBA8A5E-9909-4869-AECE-5AFA16B75164}" destId="{E8E7BDBC-3388-4A0C-B44C-30B8E11BD10A}" srcOrd="0" destOrd="0" presId="urn:microsoft.com/office/officeart/2005/8/layout/process4"/>
    <dgm:cxn modelId="{E9240FBC-2A20-4760-8E1E-F64EE6AB3C7F}" type="presParOf" srcId="{ADBA8A5E-9909-4869-AECE-5AFA16B75164}" destId="{D4CB49D6-1547-4E24-B525-335BDBA21A23}" srcOrd="1" destOrd="0" presId="urn:microsoft.com/office/officeart/2005/8/layout/process4"/>
    <dgm:cxn modelId="{5DE1F116-186A-476D-8675-2D1B61616BE3}" type="presParOf" srcId="{ADBA8A5E-9909-4869-AECE-5AFA16B75164}" destId="{744A4F88-7ADF-4176-9069-5A1F87B59066}" srcOrd="2" destOrd="0" presId="urn:microsoft.com/office/officeart/2005/8/layout/process4"/>
    <dgm:cxn modelId="{E5E5CDA9-85AE-4588-8D0E-FC9A2E3F3677}" type="presParOf" srcId="{744A4F88-7ADF-4176-9069-5A1F87B59066}" destId="{0D621269-6682-4810-A168-390707DB9122}" srcOrd="0" destOrd="0" presId="urn:microsoft.com/office/officeart/2005/8/layout/process4"/>
    <dgm:cxn modelId="{CC909847-ADC7-4B26-909F-22D3031C01BC}" type="presParOf" srcId="{744A4F88-7ADF-4176-9069-5A1F87B59066}" destId="{BC1B6B05-F016-4F47-BBA9-A0269992478D}" srcOrd="1" destOrd="0" presId="urn:microsoft.com/office/officeart/2005/8/layout/process4"/>
    <dgm:cxn modelId="{2941BA31-B339-452C-99F0-00C3C95640B2}" type="presParOf" srcId="{4B9AB164-2087-4EBE-B6A7-6A67EE0131F4}" destId="{2F479E6E-76CF-46A6-9402-16CB2F94E2F9}" srcOrd="1" destOrd="0" presId="urn:microsoft.com/office/officeart/2005/8/layout/process4"/>
    <dgm:cxn modelId="{A1DE31AB-E422-4CCC-BA1D-BBA275377CBA}" type="presParOf" srcId="{4B9AB164-2087-4EBE-B6A7-6A67EE0131F4}" destId="{5CE82F46-E516-4A19-A4F3-7CB33C68D1DE}" srcOrd="2" destOrd="0" presId="urn:microsoft.com/office/officeart/2005/8/layout/process4"/>
    <dgm:cxn modelId="{AC6A4864-8B74-4085-8999-1DB3D70B5B6D}" type="presParOf" srcId="{5CE82F46-E516-4A19-A4F3-7CB33C68D1DE}" destId="{51CB1186-C1A9-443E-A0C4-E03169D7BF92}" srcOrd="0" destOrd="0" presId="urn:microsoft.com/office/officeart/2005/8/layout/process4"/>
    <dgm:cxn modelId="{1FD3A559-2F20-4C56-8CD3-F30D2705B05F}" type="presParOf" srcId="{5CE82F46-E516-4A19-A4F3-7CB33C68D1DE}" destId="{EE7966A4-8DF3-4DF5-9BB5-7421F2DEDF10}" srcOrd="1" destOrd="0" presId="urn:microsoft.com/office/officeart/2005/8/layout/process4"/>
    <dgm:cxn modelId="{0B9A3849-3708-479C-BC32-779B4BEF2C37}" type="presParOf" srcId="{5CE82F46-E516-4A19-A4F3-7CB33C68D1DE}" destId="{B84E3778-077F-4FBF-9CC7-E1E4907D1899}" srcOrd="2" destOrd="0" presId="urn:microsoft.com/office/officeart/2005/8/layout/process4"/>
    <dgm:cxn modelId="{CBE0FB03-007C-41AB-90A2-9C0F6B1D7B6F}" type="presParOf" srcId="{B84E3778-077F-4FBF-9CC7-E1E4907D1899}" destId="{6B54AEBD-E707-47D2-A194-61F64C250EC2}" srcOrd="0" destOrd="0" presId="urn:microsoft.com/office/officeart/2005/8/layout/process4"/>
    <dgm:cxn modelId="{5CACCEE0-7043-42D3-B4F9-F5480895A332}" type="presParOf" srcId="{B84E3778-077F-4FBF-9CC7-E1E4907D1899}" destId="{E87AC8F9-9687-413F-BDC7-A6718C00016A}" srcOrd="1" destOrd="0" presId="urn:microsoft.com/office/officeart/2005/8/layout/process4"/>
    <dgm:cxn modelId="{A675F85A-9870-417A-AB58-F8A8B74672E0}" type="presParOf" srcId="{4B9AB164-2087-4EBE-B6A7-6A67EE0131F4}" destId="{D79E1ADE-47CD-456E-9256-1153C5B36314}" srcOrd="3" destOrd="0" presId="urn:microsoft.com/office/officeart/2005/8/layout/process4"/>
    <dgm:cxn modelId="{6130DA6A-1354-4E85-A19A-4B7CCEFE0305}" type="presParOf" srcId="{4B9AB164-2087-4EBE-B6A7-6A67EE0131F4}" destId="{60DFEB5F-C48A-4005-85D0-738BE249D4BA}" srcOrd="4" destOrd="0" presId="urn:microsoft.com/office/officeart/2005/8/layout/process4"/>
    <dgm:cxn modelId="{7F906FDB-6710-4BE8-869A-99239974568F}" type="presParOf" srcId="{60DFEB5F-C48A-4005-85D0-738BE249D4BA}" destId="{F770347A-4C42-464C-96ED-A9B68182BE8E}" srcOrd="0" destOrd="0" presId="urn:microsoft.com/office/officeart/2005/8/layout/process4"/>
    <dgm:cxn modelId="{D06871F3-C066-42DB-B80C-CC459C888364}" type="presParOf" srcId="{60DFEB5F-C48A-4005-85D0-738BE249D4BA}" destId="{313E42E5-0697-49BC-A036-7F5584F4B230}" srcOrd="1" destOrd="0" presId="urn:microsoft.com/office/officeart/2005/8/layout/process4"/>
    <dgm:cxn modelId="{1AC98150-7D35-44C6-803F-B7364F893FDB}" type="presParOf" srcId="{60DFEB5F-C48A-4005-85D0-738BE249D4BA}" destId="{F0473E6F-0CA4-476F-A13F-46B2DCC16D47}" srcOrd="2" destOrd="0" presId="urn:microsoft.com/office/officeart/2005/8/layout/process4"/>
    <dgm:cxn modelId="{05713837-47B4-44E4-A9D8-073A4A234D43}" type="presParOf" srcId="{F0473E6F-0CA4-476F-A13F-46B2DCC16D47}" destId="{33E50427-9176-4292-B5C6-78FCA0CD847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04C835-D71B-441F-AF7A-4B9DFB843EEE}" type="doc">
      <dgm:prSet loTypeId="urn:microsoft.com/office/officeart/2005/8/layout/chevron2" loCatId="list" qsTypeId="urn:microsoft.com/office/officeart/2005/8/quickstyle/simple4" qsCatId="simple" csTypeId="urn:microsoft.com/office/officeart/2005/8/colors/colorful5" csCatId="colorful" phldr="1"/>
      <dgm:spPr/>
      <dgm:t>
        <a:bodyPr/>
        <a:lstStyle/>
        <a:p>
          <a:endParaRPr lang="en-US"/>
        </a:p>
      </dgm:t>
    </dgm:pt>
    <dgm:pt modelId="{1AD261C8-E634-4481-A77F-71D82F90FF8B}">
      <dgm:prSet phldrT="[Text]"/>
      <dgm:spPr/>
      <dgm:t>
        <a:bodyPr/>
        <a:lstStyle/>
        <a:p>
          <a:r>
            <a:rPr lang="en-US" dirty="0" smtClean="0"/>
            <a:t>1.</a:t>
          </a:r>
          <a:endParaRPr lang="en-US" dirty="0"/>
        </a:p>
      </dgm:t>
    </dgm:pt>
    <dgm:pt modelId="{6C8BC967-83C3-4B2C-B0D1-45C499BAAA44}" type="parTrans" cxnId="{DB43B6A4-E4B8-4457-92F5-94B5FABE7347}">
      <dgm:prSet/>
      <dgm:spPr/>
      <dgm:t>
        <a:bodyPr/>
        <a:lstStyle/>
        <a:p>
          <a:endParaRPr lang="en-US"/>
        </a:p>
      </dgm:t>
    </dgm:pt>
    <dgm:pt modelId="{0C168A99-E784-46C4-BACC-08763C61FEE1}" type="sibTrans" cxnId="{DB43B6A4-E4B8-4457-92F5-94B5FABE7347}">
      <dgm:prSet/>
      <dgm:spPr/>
      <dgm:t>
        <a:bodyPr/>
        <a:lstStyle/>
        <a:p>
          <a:endParaRPr lang="en-US"/>
        </a:p>
      </dgm:t>
    </dgm:pt>
    <dgm:pt modelId="{08EF4314-C0FB-4AE1-BE5B-2A36B44330FA}">
      <dgm:prSet phldrT="[Text]"/>
      <dgm:spPr/>
      <dgm:t>
        <a:bodyPr/>
        <a:lstStyle/>
        <a:p>
          <a:r>
            <a:rPr lang="en-US" dirty="0" smtClean="0"/>
            <a:t> </a:t>
          </a:r>
          <a:r>
            <a:rPr lang="en-US" b="1" u="sng" dirty="0" smtClean="0"/>
            <a:t>IT IS EXPRESSED IN WRITING</a:t>
          </a:r>
          <a:endParaRPr lang="en-US" b="1" u="sng" dirty="0"/>
        </a:p>
      </dgm:t>
    </dgm:pt>
    <dgm:pt modelId="{98D35CE2-2767-44C8-AFE2-B4E01C0FEF06}" type="parTrans" cxnId="{E4C9FF6F-B94A-46CF-9E99-858A297ED0AC}">
      <dgm:prSet/>
      <dgm:spPr/>
      <dgm:t>
        <a:bodyPr/>
        <a:lstStyle/>
        <a:p>
          <a:endParaRPr lang="en-US"/>
        </a:p>
      </dgm:t>
    </dgm:pt>
    <dgm:pt modelId="{2A35FC27-CB21-44A7-BFB5-8E5BED6B8F37}" type="sibTrans" cxnId="{E4C9FF6F-B94A-46CF-9E99-858A297ED0AC}">
      <dgm:prSet/>
      <dgm:spPr/>
      <dgm:t>
        <a:bodyPr/>
        <a:lstStyle/>
        <a:p>
          <a:endParaRPr lang="en-US"/>
        </a:p>
      </dgm:t>
    </dgm:pt>
    <dgm:pt modelId="{8C37EB74-1CD7-47DF-BBF5-A7609A271529}">
      <dgm:prSet phldrT="[Text]"/>
      <dgm:spPr/>
      <dgm:t>
        <a:bodyPr/>
        <a:lstStyle/>
        <a:p>
          <a:r>
            <a:rPr lang="en-US" dirty="0" smtClean="0"/>
            <a:t>2.</a:t>
          </a:r>
          <a:endParaRPr lang="en-US" dirty="0"/>
        </a:p>
      </dgm:t>
    </dgm:pt>
    <dgm:pt modelId="{6E975350-8DFE-4077-B641-9E3CC0A1F832}" type="parTrans" cxnId="{B4CA11F0-D70F-4A54-9E8F-C156C3526248}">
      <dgm:prSet/>
      <dgm:spPr/>
      <dgm:t>
        <a:bodyPr/>
        <a:lstStyle/>
        <a:p>
          <a:endParaRPr lang="en-US"/>
        </a:p>
      </dgm:t>
    </dgm:pt>
    <dgm:pt modelId="{AF07E663-D759-458F-BDB0-11F4425D073A}" type="sibTrans" cxnId="{B4CA11F0-D70F-4A54-9E8F-C156C3526248}">
      <dgm:prSet/>
      <dgm:spPr/>
      <dgm:t>
        <a:bodyPr/>
        <a:lstStyle/>
        <a:p>
          <a:endParaRPr lang="en-US"/>
        </a:p>
      </dgm:t>
    </dgm:pt>
    <dgm:pt modelId="{8D0E4832-665B-4411-A437-280524A144F5}">
      <dgm:prSet phldrT="[Text]"/>
      <dgm:spPr/>
      <dgm:t>
        <a:bodyPr/>
        <a:lstStyle/>
        <a:p>
          <a:r>
            <a:rPr lang="en-US" dirty="0" smtClean="0"/>
            <a:t> </a:t>
          </a:r>
          <a:r>
            <a:rPr lang="en-US" b="1" u="sng" dirty="0" smtClean="0"/>
            <a:t>IT IS REGISTERD UNDER THE LAW FOR THE TIME BEING IN FORCE</a:t>
          </a:r>
          <a:endParaRPr lang="en-US" b="1" u="sng" dirty="0"/>
        </a:p>
      </dgm:t>
    </dgm:pt>
    <dgm:pt modelId="{5DEA58F5-AF06-44C0-8109-F0EFB3C6367B}" type="parTrans" cxnId="{F5FFC5E7-8A31-4DDD-A373-C6754905E7AD}">
      <dgm:prSet/>
      <dgm:spPr/>
      <dgm:t>
        <a:bodyPr/>
        <a:lstStyle/>
        <a:p>
          <a:endParaRPr lang="en-US"/>
        </a:p>
      </dgm:t>
    </dgm:pt>
    <dgm:pt modelId="{5F9D582E-FC0F-4C02-BEEB-CD1956EEEB22}" type="sibTrans" cxnId="{F5FFC5E7-8A31-4DDD-A373-C6754905E7AD}">
      <dgm:prSet/>
      <dgm:spPr/>
      <dgm:t>
        <a:bodyPr/>
        <a:lstStyle/>
        <a:p>
          <a:endParaRPr lang="en-US"/>
        </a:p>
      </dgm:t>
    </dgm:pt>
    <dgm:pt modelId="{AE3FE08D-D188-48CE-97C1-427BF11F247D}">
      <dgm:prSet phldrT="[Text]"/>
      <dgm:spPr/>
      <dgm:t>
        <a:bodyPr/>
        <a:lstStyle/>
        <a:p>
          <a:r>
            <a:rPr lang="en-US" dirty="0" smtClean="0"/>
            <a:t>3.</a:t>
          </a:r>
          <a:endParaRPr lang="en-US" dirty="0"/>
        </a:p>
      </dgm:t>
    </dgm:pt>
    <dgm:pt modelId="{47BEE9EC-7393-4F94-8A44-FF4A4BFDC096}" type="parTrans" cxnId="{9D7A568F-42AE-4364-B715-657DD1C7F6C4}">
      <dgm:prSet/>
      <dgm:spPr/>
      <dgm:t>
        <a:bodyPr/>
        <a:lstStyle/>
        <a:p>
          <a:endParaRPr lang="en-US"/>
        </a:p>
      </dgm:t>
    </dgm:pt>
    <dgm:pt modelId="{8123E9A0-7613-473A-8B1C-BCFD5DD074F0}" type="sibTrans" cxnId="{9D7A568F-42AE-4364-B715-657DD1C7F6C4}">
      <dgm:prSet/>
      <dgm:spPr/>
      <dgm:t>
        <a:bodyPr/>
        <a:lstStyle/>
        <a:p>
          <a:endParaRPr lang="en-US"/>
        </a:p>
      </dgm:t>
    </dgm:pt>
    <dgm:pt modelId="{7CC96BEA-6769-4A2E-8614-C832FEBA169E}">
      <dgm:prSet phldrT="[Text]"/>
      <dgm:spPr/>
      <dgm:t>
        <a:bodyPr/>
        <a:lstStyle/>
        <a:p>
          <a:r>
            <a:rPr lang="en-US" dirty="0" smtClean="0"/>
            <a:t> </a:t>
          </a:r>
          <a:r>
            <a:rPr lang="en-US" b="1" u="sng" dirty="0" smtClean="0"/>
            <a:t>IT IS MADE ON ACCOUNT OF NATURAL LOVE AND AFFECTION AND</a:t>
          </a:r>
          <a:endParaRPr lang="en-US" b="1" u="sng" dirty="0"/>
        </a:p>
      </dgm:t>
    </dgm:pt>
    <dgm:pt modelId="{A267C592-9B04-421D-A53F-977C8C133CC3}" type="parTrans" cxnId="{80999DF5-EB71-4F72-9377-8693B55B3542}">
      <dgm:prSet/>
      <dgm:spPr/>
      <dgm:t>
        <a:bodyPr/>
        <a:lstStyle/>
        <a:p>
          <a:endParaRPr lang="en-US"/>
        </a:p>
      </dgm:t>
    </dgm:pt>
    <dgm:pt modelId="{71C240FE-5DDF-4332-A70E-200D7D904381}" type="sibTrans" cxnId="{80999DF5-EB71-4F72-9377-8693B55B3542}">
      <dgm:prSet/>
      <dgm:spPr/>
      <dgm:t>
        <a:bodyPr/>
        <a:lstStyle/>
        <a:p>
          <a:endParaRPr lang="en-US"/>
        </a:p>
      </dgm:t>
    </dgm:pt>
    <dgm:pt modelId="{D2490413-882B-40E6-B4BA-13DCCBA5A71B}">
      <dgm:prSet/>
      <dgm:spPr/>
      <dgm:t>
        <a:bodyPr/>
        <a:lstStyle/>
        <a:p>
          <a:r>
            <a:rPr lang="en-US" dirty="0" smtClean="0"/>
            <a:t>4.</a:t>
          </a:r>
          <a:endParaRPr lang="en-US" dirty="0"/>
        </a:p>
      </dgm:t>
    </dgm:pt>
    <dgm:pt modelId="{151A1398-00E8-4135-8E3F-7E17DEFEFDAB}" type="parTrans" cxnId="{69DA189E-0424-4DD4-BD5E-7641987897D5}">
      <dgm:prSet/>
      <dgm:spPr/>
      <dgm:t>
        <a:bodyPr/>
        <a:lstStyle/>
        <a:p>
          <a:endParaRPr lang="en-US"/>
        </a:p>
      </dgm:t>
    </dgm:pt>
    <dgm:pt modelId="{4CA010CE-E52D-4ADC-89EF-4CC3C24DF015}" type="sibTrans" cxnId="{69DA189E-0424-4DD4-BD5E-7641987897D5}">
      <dgm:prSet/>
      <dgm:spPr/>
      <dgm:t>
        <a:bodyPr/>
        <a:lstStyle/>
        <a:p>
          <a:endParaRPr lang="en-US"/>
        </a:p>
      </dgm:t>
    </dgm:pt>
    <dgm:pt modelId="{3A809390-DC82-4DAF-AB00-A05CEAD2D2F8}">
      <dgm:prSet/>
      <dgm:spPr/>
      <dgm:t>
        <a:bodyPr/>
        <a:lstStyle/>
        <a:p>
          <a:r>
            <a:rPr lang="en-US" b="1" u="sng" dirty="0" smtClean="0"/>
            <a:t>IT IS BETWEEN PARTIES STANDING IN A NEAR RELATION TO EACH OTHER.</a:t>
          </a:r>
          <a:endParaRPr lang="en-US" b="1" u="sng" dirty="0"/>
        </a:p>
      </dgm:t>
    </dgm:pt>
    <dgm:pt modelId="{58C907C7-241B-4DDD-A0EA-1C9864CCE32E}" type="parTrans" cxnId="{FC754E8A-E415-4321-8655-8C041C6C5BC4}">
      <dgm:prSet/>
      <dgm:spPr/>
      <dgm:t>
        <a:bodyPr/>
        <a:lstStyle/>
        <a:p>
          <a:endParaRPr lang="en-US"/>
        </a:p>
      </dgm:t>
    </dgm:pt>
    <dgm:pt modelId="{96C39824-ECDB-4DE4-BE24-E02650D50ACE}" type="sibTrans" cxnId="{FC754E8A-E415-4321-8655-8C041C6C5BC4}">
      <dgm:prSet/>
      <dgm:spPr/>
      <dgm:t>
        <a:bodyPr/>
        <a:lstStyle/>
        <a:p>
          <a:endParaRPr lang="en-US"/>
        </a:p>
      </dgm:t>
    </dgm:pt>
    <dgm:pt modelId="{BF37FACB-7CC4-4F23-AB4D-9A47DEF31147}" type="pres">
      <dgm:prSet presAssocID="{7D04C835-D71B-441F-AF7A-4B9DFB843EEE}" presName="linearFlow" presStyleCnt="0">
        <dgm:presLayoutVars>
          <dgm:dir/>
          <dgm:animLvl val="lvl"/>
          <dgm:resizeHandles val="exact"/>
        </dgm:presLayoutVars>
      </dgm:prSet>
      <dgm:spPr/>
      <dgm:t>
        <a:bodyPr/>
        <a:lstStyle/>
        <a:p>
          <a:endParaRPr lang="en-US"/>
        </a:p>
      </dgm:t>
    </dgm:pt>
    <dgm:pt modelId="{D16088AC-320B-4104-8444-B58129950B48}" type="pres">
      <dgm:prSet presAssocID="{1AD261C8-E634-4481-A77F-71D82F90FF8B}" presName="composite" presStyleCnt="0"/>
      <dgm:spPr/>
    </dgm:pt>
    <dgm:pt modelId="{269E978B-FFB8-44EF-82AC-266926136C41}" type="pres">
      <dgm:prSet presAssocID="{1AD261C8-E634-4481-A77F-71D82F90FF8B}" presName="parentText" presStyleLbl="alignNode1" presStyleIdx="0" presStyleCnt="4">
        <dgm:presLayoutVars>
          <dgm:chMax val="1"/>
          <dgm:bulletEnabled val="1"/>
        </dgm:presLayoutVars>
      </dgm:prSet>
      <dgm:spPr/>
      <dgm:t>
        <a:bodyPr/>
        <a:lstStyle/>
        <a:p>
          <a:endParaRPr lang="en-US"/>
        </a:p>
      </dgm:t>
    </dgm:pt>
    <dgm:pt modelId="{55A917C1-5144-421F-B8B5-6058EE87DB22}" type="pres">
      <dgm:prSet presAssocID="{1AD261C8-E634-4481-A77F-71D82F90FF8B}" presName="descendantText" presStyleLbl="alignAcc1" presStyleIdx="0" presStyleCnt="4">
        <dgm:presLayoutVars>
          <dgm:bulletEnabled val="1"/>
        </dgm:presLayoutVars>
      </dgm:prSet>
      <dgm:spPr/>
      <dgm:t>
        <a:bodyPr/>
        <a:lstStyle/>
        <a:p>
          <a:endParaRPr lang="en-US"/>
        </a:p>
      </dgm:t>
    </dgm:pt>
    <dgm:pt modelId="{6296BE09-0D20-4F39-8168-0382D98182F5}" type="pres">
      <dgm:prSet presAssocID="{0C168A99-E784-46C4-BACC-08763C61FEE1}" presName="sp" presStyleCnt="0"/>
      <dgm:spPr/>
    </dgm:pt>
    <dgm:pt modelId="{4C4FE9D1-D282-4015-9D8C-396CDD100564}" type="pres">
      <dgm:prSet presAssocID="{8C37EB74-1CD7-47DF-BBF5-A7609A271529}" presName="composite" presStyleCnt="0"/>
      <dgm:spPr/>
    </dgm:pt>
    <dgm:pt modelId="{E3BC5175-74FD-4EB5-BE39-A691A5D9BAB1}" type="pres">
      <dgm:prSet presAssocID="{8C37EB74-1CD7-47DF-BBF5-A7609A271529}" presName="parentText" presStyleLbl="alignNode1" presStyleIdx="1" presStyleCnt="4">
        <dgm:presLayoutVars>
          <dgm:chMax val="1"/>
          <dgm:bulletEnabled val="1"/>
        </dgm:presLayoutVars>
      </dgm:prSet>
      <dgm:spPr/>
      <dgm:t>
        <a:bodyPr/>
        <a:lstStyle/>
        <a:p>
          <a:endParaRPr lang="en-US"/>
        </a:p>
      </dgm:t>
    </dgm:pt>
    <dgm:pt modelId="{39693996-BE58-487A-BB59-3C931DE73BD3}" type="pres">
      <dgm:prSet presAssocID="{8C37EB74-1CD7-47DF-BBF5-A7609A271529}" presName="descendantText" presStyleLbl="alignAcc1" presStyleIdx="1" presStyleCnt="4">
        <dgm:presLayoutVars>
          <dgm:bulletEnabled val="1"/>
        </dgm:presLayoutVars>
      </dgm:prSet>
      <dgm:spPr/>
      <dgm:t>
        <a:bodyPr/>
        <a:lstStyle/>
        <a:p>
          <a:endParaRPr lang="en-US"/>
        </a:p>
      </dgm:t>
    </dgm:pt>
    <dgm:pt modelId="{7A06C491-E559-4866-8682-A4101BDEE106}" type="pres">
      <dgm:prSet presAssocID="{AF07E663-D759-458F-BDB0-11F4425D073A}" presName="sp" presStyleCnt="0"/>
      <dgm:spPr/>
    </dgm:pt>
    <dgm:pt modelId="{A97B88D2-C991-40DA-80F7-85F7AA8FEED5}" type="pres">
      <dgm:prSet presAssocID="{AE3FE08D-D188-48CE-97C1-427BF11F247D}" presName="composite" presStyleCnt="0"/>
      <dgm:spPr/>
    </dgm:pt>
    <dgm:pt modelId="{5A9DB63C-E753-45F7-820A-422CDEBA1705}" type="pres">
      <dgm:prSet presAssocID="{AE3FE08D-D188-48CE-97C1-427BF11F247D}" presName="parentText" presStyleLbl="alignNode1" presStyleIdx="2" presStyleCnt="4">
        <dgm:presLayoutVars>
          <dgm:chMax val="1"/>
          <dgm:bulletEnabled val="1"/>
        </dgm:presLayoutVars>
      </dgm:prSet>
      <dgm:spPr/>
      <dgm:t>
        <a:bodyPr/>
        <a:lstStyle/>
        <a:p>
          <a:endParaRPr lang="en-US"/>
        </a:p>
      </dgm:t>
    </dgm:pt>
    <dgm:pt modelId="{82B0A14F-167B-4804-840F-BD6EBF54F3B3}" type="pres">
      <dgm:prSet presAssocID="{AE3FE08D-D188-48CE-97C1-427BF11F247D}" presName="descendantText" presStyleLbl="alignAcc1" presStyleIdx="2" presStyleCnt="4">
        <dgm:presLayoutVars>
          <dgm:bulletEnabled val="1"/>
        </dgm:presLayoutVars>
      </dgm:prSet>
      <dgm:spPr/>
      <dgm:t>
        <a:bodyPr/>
        <a:lstStyle/>
        <a:p>
          <a:endParaRPr lang="en-US"/>
        </a:p>
      </dgm:t>
    </dgm:pt>
    <dgm:pt modelId="{4FC3FC94-8B50-45F3-A852-17AF1C504B6D}" type="pres">
      <dgm:prSet presAssocID="{8123E9A0-7613-473A-8B1C-BCFD5DD074F0}" presName="sp" presStyleCnt="0"/>
      <dgm:spPr/>
    </dgm:pt>
    <dgm:pt modelId="{B2E0B8F9-F786-45DC-B57A-B8B60D4FEEF3}" type="pres">
      <dgm:prSet presAssocID="{D2490413-882B-40E6-B4BA-13DCCBA5A71B}" presName="composite" presStyleCnt="0"/>
      <dgm:spPr/>
    </dgm:pt>
    <dgm:pt modelId="{CBDAFA74-6163-4501-822B-96ED720C9280}" type="pres">
      <dgm:prSet presAssocID="{D2490413-882B-40E6-B4BA-13DCCBA5A71B}" presName="parentText" presStyleLbl="alignNode1" presStyleIdx="3" presStyleCnt="4">
        <dgm:presLayoutVars>
          <dgm:chMax val="1"/>
          <dgm:bulletEnabled val="1"/>
        </dgm:presLayoutVars>
      </dgm:prSet>
      <dgm:spPr/>
      <dgm:t>
        <a:bodyPr/>
        <a:lstStyle/>
        <a:p>
          <a:endParaRPr lang="en-US"/>
        </a:p>
      </dgm:t>
    </dgm:pt>
    <dgm:pt modelId="{2B8F00BC-354E-4F6E-8E37-103FC8347A04}" type="pres">
      <dgm:prSet presAssocID="{D2490413-882B-40E6-B4BA-13DCCBA5A71B}" presName="descendantText" presStyleLbl="alignAcc1" presStyleIdx="3" presStyleCnt="4">
        <dgm:presLayoutVars>
          <dgm:bulletEnabled val="1"/>
        </dgm:presLayoutVars>
      </dgm:prSet>
      <dgm:spPr/>
      <dgm:t>
        <a:bodyPr/>
        <a:lstStyle/>
        <a:p>
          <a:endParaRPr lang="en-US"/>
        </a:p>
      </dgm:t>
    </dgm:pt>
  </dgm:ptLst>
  <dgm:cxnLst>
    <dgm:cxn modelId="{E4C9FF6F-B94A-46CF-9E99-858A297ED0AC}" srcId="{1AD261C8-E634-4481-A77F-71D82F90FF8B}" destId="{08EF4314-C0FB-4AE1-BE5B-2A36B44330FA}" srcOrd="0" destOrd="0" parTransId="{98D35CE2-2767-44C8-AFE2-B4E01C0FEF06}" sibTransId="{2A35FC27-CB21-44A7-BFB5-8E5BED6B8F37}"/>
    <dgm:cxn modelId="{B4CA11F0-D70F-4A54-9E8F-C156C3526248}" srcId="{7D04C835-D71B-441F-AF7A-4B9DFB843EEE}" destId="{8C37EB74-1CD7-47DF-BBF5-A7609A271529}" srcOrd="1" destOrd="0" parTransId="{6E975350-8DFE-4077-B641-9E3CC0A1F832}" sibTransId="{AF07E663-D759-458F-BDB0-11F4425D073A}"/>
    <dgm:cxn modelId="{6DDD54D2-82C8-44D8-AC2D-A578C869549B}" type="presOf" srcId="{AE3FE08D-D188-48CE-97C1-427BF11F247D}" destId="{5A9DB63C-E753-45F7-820A-422CDEBA1705}" srcOrd="0" destOrd="0" presId="urn:microsoft.com/office/officeart/2005/8/layout/chevron2"/>
    <dgm:cxn modelId="{EF0D4520-0E10-4BED-AE78-442DC9A761EB}" type="presOf" srcId="{1AD261C8-E634-4481-A77F-71D82F90FF8B}" destId="{269E978B-FFB8-44EF-82AC-266926136C41}" srcOrd="0" destOrd="0" presId="urn:microsoft.com/office/officeart/2005/8/layout/chevron2"/>
    <dgm:cxn modelId="{AF90EE98-6AFF-492F-8B71-749C7A905DC2}" type="presOf" srcId="{7CC96BEA-6769-4A2E-8614-C832FEBA169E}" destId="{82B0A14F-167B-4804-840F-BD6EBF54F3B3}" srcOrd="0" destOrd="0" presId="urn:microsoft.com/office/officeart/2005/8/layout/chevron2"/>
    <dgm:cxn modelId="{69DA189E-0424-4DD4-BD5E-7641987897D5}" srcId="{7D04C835-D71B-441F-AF7A-4B9DFB843EEE}" destId="{D2490413-882B-40E6-B4BA-13DCCBA5A71B}" srcOrd="3" destOrd="0" parTransId="{151A1398-00E8-4135-8E3F-7E17DEFEFDAB}" sibTransId="{4CA010CE-E52D-4ADC-89EF-4CC3C24DF015}"/>
    <dgm:cxn modelId="{F5FFC5E7-8A31-4DDD-A373-C6754905E7AD}" srcId="{8C37EB74-1CD7-47DF-BBF5-A7609A271529}" destId="{8D0E4832-665B-4411-A437-280524A144F5}" srcOrd="0" destOrd="0" parTransId="{5DEA58F5-AF06-44C0-8109-F0EFB3C6367B}" sibTransId="{5F9D582E-FC0F-4C02-BEEB-CD1956EEEB22}"/>
    <dgm:cxn modelId="{9D7A568F-42AE-4364-B715-657DD1C7F6C4}" srcId="{7D04C835-D71B-441F-AF7A-4B9DFB843EEE}" destId="{AE3FE08D-D188-48CE-97C1-427BF11F247D}" srcOrd="2" destOrd="0" parTransId="{47BEE9EC-7393-4F94-8A44-FF4A4BFDC096}" sibTransId="{8123E9A0-7613-473A-8B1C-BCFD5DD074F0}"/>
    <dgm:cxn modelId="{EB8D6B5D-4F0C-41A5-90D8-FACE5B28334F}" type="presOf" srcId="{08EF4314-C0FB-4AE1-BE5B-2A36B44330FA}" destId="{55A917C1-5144-421F-B8B5-6058EE87DB22}" srcOrd="0" destOrd="0" presId="urn:microsoft.com/office/officeart/2005/8/layout/chevron2"/>
    <dgm:cxn modelId="{FC754E8A-E415-4321-8655-8C041C6C5BC4}" srcId="{D2490413-882B-40E6-B4BA-13DCCBA5A71B}" destId="{3A809390-DC82-4DAF-AB00-A05CEAD2D2F8}" srcOrd="0" destOrd="0" parTransId="{58C907C7-241B-4DDD-A0EA-1C9864CCE32E}" sibTransId="{96C39824-ECDB-4DE4-BE24-E02650D50ACE}"/>
    <dgm:cxn modelId="{2CFFB1BC-0A4B-46D5-879D-308C20461E3D}" type="presOf" srcId="{3A809390-DC82-4DAF-AB00-A05CEAD2D2F8}" destId="{2B8F00BC-354E-4F6E-8E37-103FC8347A04}" srcOrd="0" destOrd="0" presId="urn:microsoft.com/office/officeart/2005/8/layout/chevron2"/>
    <dgm:cxn modelId="{6B9B980B-AA5D-4D2D-B6ED-2DF9DF5EE19D}" type="presOf" srcId="{7D04C835-D71B-441F-AF7A-4B9DFB843EEE}" destId="{BF37FACB-7CC4-4F23-AB4D-9A47DEF31147}" srcOrd="0" destOrd="0" presId="urn:microsoft.com/office/officeart/2005/8/layout/chevron2"/>
    <dgm:cxn modelId="{80999DF5-EB71-4F72-9377-8693B55B3542}" srcId="{AE3FE08D-D188-48CE-97C1-427BF11F247D}" destId="{7CC96BEA-6769-4A2E-8614-C832FEBA169E}" srcOrd="0" destOrd="0" parTransId="{A267C592-9B04-421D-A53F-977C8C133CC3}" sibTransId="{71C240FE-5DDF-4332-A70E-200D7D904381}"/>
    <dgm:cxn modelId="{B43DE3B4-292F-4283-B4B2-579569589947}" type="presOf" srcId="{8D0E4832-665B-4411-A437-280524A144F5}" destId="{39693996-BE58-487A-BB59-3C931DE73BD3}" srcOrd="0" destOrd="0" presId="urn:microsoft.com/office/officeart/2005/8/layout/chevron2"/>
    <dgm:cxn modelId="{DB43B6A4-E4B8-4457-92F5-94B5FABE7347}" srcId="{7D04C835-D71B-441F-AF7A-4B9DFB843EEE}" destId="{1AD261C8-E634-4481-A77F-71D82F90FF8B}" srcOrd="0" destOrd="0" parTransId="{6C8BC967-83C3-4B2C-B0D1-45C499BAAA44}" sibTransId="{0C168A99-E784-46C4-BACC-08763C61FEE1}"/>
    <dgm:cxn modelId="{C9B282A3-3987-4EA2-B5A0-0BFFD49F694E}" type="presOf" srcId="{8C37EB74-1CD7-47DF-BBF5-A7609A271529}" destId="{E3BC5175-74FD-4EB5-BE39-A691A5D9BAB1}" srcOrd="0" destOrd="0" presId="urn:microsoft.com/office/officeart/2005/8/layout/chevron2"/>
    <dgm:cxn modelId="{BA5A6C09-87FC-4478-B06A-00C2FB917167}" type="presOf" srcId="{D2490413-882B-40E6-B4BA-13DCCBA5A71B}" destId="{CBDAFA74-6163-4501-822B-96ED720C9280}" srcOrd="0" destOrd="0" presId="urn:microsoft.com/office/officeart/2005/8/layout/chevron2"/>
    <dgm:cxn modelId="{9B4BF0CD-81AD-4A0E-B678-C2BCB89FF543}" type="presParOf" srcId="{BF37FACB-7CC4-4F23-AB4D-9A47DEF31147}" destId="{D16088AC-320B-4104-8444-B58129950B48}" srcOrd="0" destOrd="0" presId="urn:microsoft.com/office/officeart/2005/8/layout/chevron2"/>
    <dgm:cxn modelId="{CBBEF223-1DCE-41D4-8D16-BC0FD1F683BE}" type="presParOf" srcId="{D16088AC-320B-4104-8444-B58129950B48}" destId="{269E978B-FFB8-44EF-82AC-266926136C41}" srcOrd="0" destOrd="0" presId="urn:microsoft.com/office/officeart/2005/8/layout/chevron2"/>
    <dgm:cxn modelId="{97A76846-C4BB-431F-8249-BF2F85ECB587}" type="presParOf" srcId="{D16088AC-320B-4104-8444-B58129950B48}" destId="{55A917C1-5144-421F-B8B5-6058EE87DB22}" srcOrd="1" destOrd="0" presId="urn:microsoft.com/office/officeart/2005/8/layout/chevron2"/>
    <dgm:cxn modelId="{B588E5CE-FB1A-4A98-BE7D-9700225F113B}" type="presParOf" srcId="{BF37FACB-7CC4-4F23-AB4D-9A47DEF31147}" destId="{6296BE09-0D20-4F39-8168-0382D98182F5}" srcOrd="1" destOrd="0" presId="urn:microsoft.com/office/officeart/2005/8/layout/chevron2"/>
    <dgm:cxn modelId="{45FC17AA-19B2-4562-B55D-F784B923728A}" type="presParOf" srcId="{BF37FACB-7CC4-4F23-AB4D-9A47DEF31147}" destId="{4C4FE9D1-D282-4015-9D8C-396CDD100564}" srcOrd="2" destOrd="0" presId="urn:microsoft.com/office/officeart/2005/8/layout/chevron2"/>
    <dgm:cxn modelId="{B6BA2D12-8F7B-467B-A5D3-1EECC8C1C2B1}" type="presParOf" srcId="{4C4FE9D1-D282-4015-9D8C-396CDD100564}" destId="{E3BC5175-74FD-4EB5-BE39-A691A5D9BAB1}" srcOrd="0" destOrd="0" presId="urn:microsoft.com/office/officeart/2005/8/layout/chevron2"/>
    <dgm:cxn modelId="{C831804E-21DC-4AB6-8087-158632385CCF}" type="presParOf" srcId="{4C4FE9D1-D282-4015-9D8C-396CDD100564}" destId="{39693996-BE58-487A-BB59-3C931DE73BD3}" srcOrd="1" destOrd="0" presId="urn:microsoft.com/office/officeart/2005/8/layout/chevron2"/>
    <dgm:cxn modelId="{25706A4B-B902-4805-BB5C-AB60C05CA1A8}" type="presParOf" srcId="{BF37FACB-7CC4-4F23-AB4D-9A47DEF31147}" destId="{7A06C491-E559-4866-8682-A4101BDEE106}" srcOrd="3" destOrd="0" presId="urn:microsoft.com/office/officeart/2005/8/layout/chevron2"/>
    <dgm:cxn modelId="{4C1A5171-A17A-4961-B2D5-8870D945F38C}" type="presParOf" srcId="{BF37FACB-7CC4-4F23-AB4D-9A47DEF31147}" destId="{A97B88D2-C991-40DA-80F7-85F7AA8FEED5}" srcOrd="4" destOrd="0" presId="urn:microsoft.com/office/officeart/2005/8/layout/chevron2"/>
    <dgm:cxn modelId="{2014671D-43A3-4BF0-89FF-D38EF4D20037}" type="presParOf" srcId="{A97B88D2-C991-40DA-80F7-85F7AA8FEED5}" destId="{5A9DB63C-E753-45F7-820A-422CDEBA1705}" srcOrd="0" destOrd="0" presId="urn:microsoft.com/office/officeart/2005/8/layout/chevron2"/>
    <dgm:cxn modelId="{E0637BAB-2E71-47F7-9B0D-296B93340795}" type="presParOf" srcId="{A97B88D2-C991-40DA-80F7-85F7AA8FEED5}" destId="{82B0A14F-167B-4804-840F-BD6EBF54F3B3}" srcOrd="1" destOrd="0" presId="urn:microsoft.com/office/officeart/2005/8/layout/chevron2"/>
    <dgm:cxn modelId="{8894C011-8BB0-49D7-80B5-AF9E0783D7B7}" type="presParOf" srcId="{BF37FACB-7CC4-4F23-AB4D-9A47DEF31147}" destId="{4FC3FC94-8B50-45F3-A852-17AF1C504B6D}" srcOrd="5" destOrd="0" presId="urn:microsoft.com/office/officeart/2005/8/layout/chevron2"/>
    <dgm:cxn modelId="{00E8E24E-FA0B-422B-9CF5-2250CDC86980}" type="presParOf" srcId="{BF37FACB-7CC4-4F23-AB4D-9A47DEF31147}" destId="{B2E0B8F9-F786-45DC-B57A-B8B60D4FEEF3}" srcOrd="6" destOrd="0" presId="urn:microsoft.com/office/officeart/2005/8/layout/chevron2"/>
    <dgm:cxn modelId="{7DD8113A-00B0-47EE-B20E-D2AC39586584}" type="presParOf" srcId="{B2E0B8F9-F786-45DC-B57A-B8B60D4FEEF3}" destId="{CBDAFA74-6163-4501-822B-96ED720C9280}" srcOrd="0" destOrd="0" presId="urn:microsoft.com/office/officeart/2005/8/layout/chevron2"/>
    <dgm:cxn modelId="{3C2A40CE-F761-4BD8-85F2-EA4803006311}" type="presParOf" srcId="{B2E0B8F9-F786-45DC-B57A-B8B60D4FEEF3}" destId="{2B8F00BC-354E-4F6E-8E37-103FC8347A0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ABF2708-60D0-4CFC-84D0-651C1B1DDF74}" type="doc">
      <dgm:prSet loTypeId="urn:microsoft.com/office/officeart/2005/8/layout/chevron2" loCatId="list" qsTypeId="urn:microsoft.com/office/officeart/2005/8/quickstyle/simple4" qsCatId="simple" csTypeId="urn:microsoft.com/office/officeart/2005/8/colors/colorful5" csCatId="colorful" phldr="1"/>
      <dgm:spPr/>
      <dgm:t>
        <a:bodyPr/>
        <a:lstStyle/>
        <a:p>
          <a:endParaRPr lang="en-US"/>
        </a:p>
      </dgm:t>
    </dgm:pt>
    <dgm:pt modelId="{C2312A8D-FF84-4E0A-A4BF-61E2751C862C}">
      <dgm:prSet phldrT="[Text]"/>
      <dgm:spPr/>
      <dgm:t>
        <a:bodyPr/>
        <a:lstStyle/>
        <a:p>
          <a:r>
            <a:rPr lang="en-US" dirty="0" smtClean="0"/>
            <a:t>1.</a:t>
          </a:r>
          <a:endParaRPr lang="en-US" dirty="0"/>
        </a:p>
      </dgm:t>
    </dgm:pt>
    <dgm:pt modelId="{0DA4A927-A63D-44F7-BE9D-391EDF7F040D}" type="parTrans" cxnId="{2E791344-A8A8-49C6-ABB1-B865802BAE0D}">
      <dgm:prSet/>
      <dgm:spPr/>
      <dgm:t>
        <a:bodyPr/>
        <a:lstStyle/>
        <a:p>
          <a:endParaRPr lang="en-US"/>
        </a:p>
      </dgm:t>
    </dgm:pt>
    <dgm:pt modelId="{B0E41066-70C2-4C1B-81F2-5DB99557A138}" type="sibTrans" cxnId="{2E791344-A8A8-49C6-ABB1-B865802BAE0D}">
      <dgm:prSet/>
      <dgm:spPr/>
      <dgm:t>
        <a:bodyPr/>
        <a:lstStyle/>
        <a:p>
          <a:endParaRPr lang="en-US"/>
        </a:p>
      </dgm:t>
    </dgm:pt>
    <dgm:pt modelId="{8BF966EC-2444-4790-994A-D77B0028D02F}">
      <dgm:prSet phldrT="[Text]" custT="1"/>
      <dgm:spPr/>
      <dgm:t>
        <a:bodyPr/>
        <a:lstStyle/>
        <a:p>
          <a:r>
            <a:rPr lang="en-US" sz="2000" b="1" u="sng" dirty="0" smtClean="0"/>
            <a:t>THE ACT MUST HAVE BEEN DONE VOLUNTARILY ;</a:t>
          </a:r>
          <a:endParaRPr lang="en-US" sz="2000" b="1" dirty="0"/>
        </a:p>
      </dgm:t>
    </dgm:pt>
    <dgm:pt modelId="{D273DFB0-C24F-4B22-B493-D12CB21A64B9}" type="parTrans" cxnId="{558E2AB4-2EAF-4EEA-A1CC-4EDE1454848E}">
      <dgm:prSet/>
      <dgm:spPr/>
      <dgm:t>
        <a:bodyPr/>
        <a:lstStyle/>
        <a:p>
          <a:endParaRPr lang="en-US"/>
        </a:p>
      </dgm:t>
    </dgm:pt>
    <dgm:pt modelId="{08CFEEFE-4575-4543-9148-56FAA5E14B42}" type="sibTrans" cxnId="{558E2AB4-2EAF-4EEA-A1CC-4EDE1454848E}">
      <dgm:prSet/>
      <dgm:spPr/>
      <dgm:t>
        <a:bodyPr/>
        <a:lstStyle/>
        <a:p>
          <a:endParaRPr lang="en-US"/>
        </a:p>
      </dgm:t>
    </dgm:pt>
    <dgm:pt modelId="{32614A90-427D-46E0-BFFD-FBA4C791E74D}">
      <dgm:prSet phldrT="[Text]"/>
      <dgm:spPr/>
      <dgm:t>
        <a:bodyPr/>
        <a:lstStyle/>
        <a:p>
          <a:r>
            <a:rPr lang="en-US" dirty="0" smtClean="0"/>
            <a:t>2.</a:t>
          </a:r>
          <a:endParaRPr lang="en-US" dirty="0"/>
        </a:p>
      </dgm:t>
    </dgm:pt>
    <dgm:pt modelId="{88D645DF-EF7B-4E85-B403-E2C773DC1BBC}" type="parTrans" cxnId="{FB33B417-2AAA-4A01-8A9C-B2D57AE9F72C}">
      <dgm:prSet/>
      <dgm:spPr/>
      <dgm:t>
        <a:bodyPr/>
        <a:lstStyle/>
        <a:p>
          <a:endParaRPr lang="en-US"/>
        </a:p>
      </dgm:t>
    </dgm:pt>
    <dgm:pt modelId="{2705DC9C-90D8-4471-9629-237D303E056F}" type="sibTrans" cxnId="{FB33B417-2AAA-4A01-8A9C-B2D57AE9F72C}">
      <dgm:prSet/>
      <dgm:spPr/>
      <dgm:t>
        <a:bodyPr/>
        <a:lstStyle/>
        <a:p>
          <a:endParaRPr lang="en-US"/>
        </a:p>
      </dgm:t>
    </dgm:pt>
    <dgm:pt modelId="{766FA4C4-DFFD-4489-89F3-48A996469ECC}">
      <dgm:prSet phldrT="[Text]" custT="1"/>
      <dgm:spPr/>
      <dgm:t>
        <a:bodyPr/>
        <a:lstStyle/>
        <a:p>
          <a:r>
            <a:rPr lang="en-US" sz="1800" b="1" u="sng" dirty="0" smtClean="0"/>
            <a:t>FOR THE PROMISOR OR IT MUST BE SOMETHING WHICH WAS THE LEGAL OBLIGATION OF THE PROMISOR; </a:t>
          </a:r>
          <a:endParaRPr lang="en-US" sz="1800" b="1" dirty="0"/>
        </a:p>
      </dgm:t>
    </dgm:pt>
    <dgm:pt modelId="{5EFD5D8B-CB19-4AC8-A2D2-752AD7A195DB}" type="parTrans" cxnId="{568E2095-3452-45E1-8954-888C8E3BEFDA}">
      <dgm:prSet/>
      <dgm:spPr/>
      <dgm:t>
        <a:bodyPr/>
        <a:lstStyle/>
        <a:p>
          <a:endParaRPr lang="en-US"/>
        </a:p>
      </dgm:t>
    </dgm:pt>
    <dgm:pt modelId="{396BA3A9-E0B9-494C-9C86-AE4198749CD3}" type="sibTrans" cxnId="{568E2095-3452-45E1-8954-888C8E3BEFDA}">
      <dgm:prSet/>
      <dgm:spPr/>
      <dgm:t>
        <a:bodyPr/>
        <a:lstStyle/>
        <a:p>
          <a:endParaRPr lang="en-US"/>
        </a:p>
      </dgm:t>
    </dgm:pt>
    <dgm:pt modelId="{A5E972E5-F7EF-4CD8-A4CC-903671DB477F}">
      <dgm:prSet phldrT="[Text]"/>
      <dgm:spPr/>
      <dgm:t>
        <a:bodyPr/>
        <a:lstStyle/>
        <a:p>
          <a:r>
            <a:rPr lang="en-US" dirty="0" smtClean="0"/>
            <a:t>3.</a:t>
          </a:r>
          <a:endParaRPr lang="en-US" dirty="0"/>
        </a:p>
      </dgm:t>
    </dgm:pt>
    <dgm:pt modelId="{2422825E-C2D3-416F-8E40-737BD70210A7}" type="parTrans" cxnId="{2FAEE0DD-8748-4BAC-8DC9-978F699E6CB5}">
      <dgm:prSet/>
      <dgm:spPr/>
      <dgm:t>
        <a:bodyPr/>
        <a:lstStyle/>
        <a:p>
          <a:endParaRPr lang="en-US"/>
        </a:p>
      </dgm:t>
    </dgm:pt>
    <dgm:pt modelId="{3D8CE995-9248-499F-91F3-31AFE89AF161}" type="sibTrans" cxnId="{2FAEE0DD-8748-4BAC-8DC9-978F699E6CB5}">
      <dgm:prSet/>
      <dgm:spPr/>
      <dgm:t>
        <a:bodyPr/>
        <a:lstStyle/>
        <a:p>
          <a:endParaRPr lang="en-US"/>
        </a:p>
      </dgm:t>
    </dgm:pt>
    <dgm:pt modelId="{D42425E1-38B3-4485-9F72-801A40CB6F4A}">
      <dgm:prSet phldrT="[Text]"/>
      <dgm:spPr/>
      <dgm:t>
        <a:bodyPr/>
        <a:lstStyle/>
        <a:p>
          <a:endParaRPr lang="en-US" sz="1400" dirty="0"/>
        </a:p>
      </dgm:t>
    </dgm:pt>
    <dgm:pt modelId="{FBBBFA94-6FAE-4384-B776-109FD0E3BB31}" type="parTrans" cxnId="{16A9FFCC-8CA1-4F0E-9C55-03EE63BC4C52}">
      <dgm:prSet/>
      <dgm:spPr/>
      <dgm:t>
        <a:bodyPr/>
        <a:lstStyle/>
        <a:p>
          <a:endParaRPr lang="en-US"/>
        </a:p>
      </dgm:t>
    </dgm:pt>
    <dgm:pt modelId="{1F5D12FF-3BB2-4414-AE39-67EF955912AA}" type="sibTrans" cxnId="{16A9FFCC-8CA1-4F0E-9C55-03EE63BC4C52}">
      <dgm:prSet/>
      <dgm:spPr/>
      <dgm:t>
        <a:bodyPr/>
        <a:lstStyle/>
        <a:p>
          <a:endParaRPr lang="en-US"/>
        </a:p>
      </dgm:t>
    </dgm:pt>
    <dgm:pt modelId="{2999F942-122B-4C8D-A555-A0073A4EFF04}">
      <dgm:prSet/>
      <dgm:spPr/>
      <dgm:t>
        <a:bodyPr/>
        <a:lstStyle/>
        <a:p>
          <a:endParaRPr lang="en-US" sz="900" dirty="0"/>
        </a:p>
      </dgm:t>
    </dgm:pt>
    <dgm:pt modelId="{D96F5207-41BA-4DDF-9ED0-30B1C8D8773B}" type="parTrans" cxnId="{D86F0FE4-BE1F-44ED-A4D2-2DF607A07492}">
      <dgm:prSet/>
      <dgm:spPr/>
      <dgm:t>
        <a:bodyPr/>
        <a:lstStyle/>
        <a:p>
          <a:endParaRPr lang="en-US"/>
        </a:p>
      </dgm:t>
    </dgm:pt>
    <dgm:pt modelId="{5261C0C3-4560-435A-BBE6-0EF25E8592A8}" type="sibTrans" cxnId="{D86F0FE4-BE1F-44ED-A4D2-2DF607A07492}">
      <dgm:prSet/>
      <dgm:spPr/>
      <dgm:t>
        <a:bodyPr/>
        <a:lstStyle/>
        <a:p>
          <a:endParaRPr lang="en-US"/>
        </a:p>
      </dgm:t>
    </dgm:pt>
    <dgm:pt modelId="{B9A1F848-A26E-4A58-B44F-73C094513C4A}">
      <dgm:prSet/>
      <dgm:spPr/>
      <dgm:t>
        <a:bodyPr/>
        <a:lstStyle/>
        <a:p>
          <a:r>
            <a:rPr lang="en-US" dirty="0" smtClean="0"/>
            <a:t>4.</a:t>
          </a:r>
          <a:endParaRPr lang="en-US" dirty="0"/>
        </a:p>
      </dgm:t>
    </dgm:pt>
    <dgm:pt modelId="{0ECEF1F7-BE35-4D9C-8C59-D46A6E146F57}" type="parTrans" cxnId="{EA3804C2-C733-453D-86EC-8C2981FDAD3A}">
      <dgm:prSet/>
      <dgm:spPr/>
      <dgm:t>
        <a:bodyPr/>
        <a:lstStyle/>
        <a:p>
          <a:endParaRPr lang="en-US"/>
        </a:p>
      </dgm:t>
    </dgm:pt>
    <dgm:pt modelId="{98FB6787-3770-42D6-AE99-96E15A1B7551}" type="sibTrans" cxnId="{EA3804C2-C733-453D-86EC-8C2981FDAD3A}">
      <dgm:prSet/>
      <dgm:spPr/>
      <dgm:t>
        <a:bodyPr/>
        <a:lstStyle/>
        <a:p>
          <a:endParaRPr lang="en-US"/>
        </a:p>
      </dgm:t>
    </dgm:pt>
    <dgm:pt modelId="{F50E979E-46D3-44B5-9B85-50AC4E2F770B}">
      <dgm:prSet custT="1"/>
      <dgm:spPr/>
      <dgm:t>
        <a:bodyPr/>
        <a:lstStyle/>
        <a:p>
          <a:r>
            <a:rPr lang="en-US" sz="2200" b="1" u="sng" dirty="0" smtClean="0"/>
            <a:t>THE PROMISOR MUST AGREE NOW TO COMPENSATE THE PROMISEE.</a:t>
          </a:r>
          <a:endParaRPr lang="en-US" sz="2200" dirty="0"/>
        </a:p>
      </dgm:t>
    </dgm:pt>
    <dgm:pt modelId="{D5E5E9FD-1B87-434F-A397-BEC1A82F33A3}" type="parTrans" cxnId="{9A61505D-C230-43A4-9F04-073F1053893A}">
      <dgm:prSet/>
      <dgm:spPr/>
      <dgm:t>
        <a:bodyPr/>
        <a:lstStyle/>
        <a:p>
          <a:endParaRPr lang="en-US"/>
        </a:p>
      </dgm:t>
    </dgm:pt>
    <dgm:pt modelId="{B5E09197-DC56-4DD0-A322-54E4F6A5274F}" type="sibTrans" cxnId="{9A61505D-C230-43A4-9F04-073F1053893A}">
      <dgm:prSet/>
      <dgm:spPr/>
      <dgm:t>
        <a:bodyPr/>
        <a:lstStyle/>
        <a:p>
          <a:endParaRPr lang="en-US"/>
        </a:p>
      </dgm:t>
    </dgm:pt>
    <dgm:pt modelId="{1AF4F70A-A5EE-4BF4-A333-BF5A8AB037E7}">
      <dgm:prSet custT="1"/>
      <dgm:spPr/>
      <dgm:t>
        <a:bodyPr/>
        <a:lstStyle/>
        <a:p>
          <a:r>
            <a:rPr lang="en-US" sz="2000" b="1" u="sng" dirty="0" smtClean="0"/>
            <a:t>THE PROMISOR MUST BE IN EXISTENCE AT THE TIME WHEN THE ACT WAS DONE</a:t>
          </a:r>
          <a:endParaRPr lang="en-US" sz="2000" dirty="0"/>
        </a:p>
      </dgm:t>
    </dgm:pt>
    <dgm:pt modelId="{5692D851-1C8A-484F-A896-5BF9C3D1B867}" type="parTrans" cxnId="{A061506C-DFE9-462C-A08B-5B18D4BDA52C}">
      <dgm:prSet/>
      <dgm:spPr/>
      <dgm:t>
        <a:bodyPr/>
        <a:lstStyle/>
        <a:p>
          <a:endParaRPr lang="en-US"/>
        </a:p>
      </dgm:t>
    </dgm:pt>
    <dgm:pt modelId="{88471861-620B-4CBE-9D4A-5F4EA65339C4}" type="sibTrans" cxnId="{A061506C-DFE9-462C-A08B-5B18D4BDA52C}">
      <dgm:prSet/>
      <dgm:spPr/>
      <dgm:t>
        <a:bodyPr/>
        <a:lstStyle/>
        <a:p>
          <a:endParaRPr lang="en-US"/>
        </a:p>
      </dgm:t>
    </dgm:pt>
    <dgm:pt modelId="{A6E1BDAD-F05C-4607-BA85-E7F819DC284A}" type="pres">
      <dgm:prSet presAssocID="{AABF2708-60D0-4CFC-84D0-651C1B1DDF74}" presName="linearFlow" presStyleCnt="0">
        <dgm:presLayoutVars>
          <dgm:dir/>
          <dgm:animLvl val="lvl"/>
          <dgm:resizeHandles val="exact"/>
        </dgm:presLayoutVars>
      </dgm:prSet>
      <dgm:spPr/>
      <dgm:t>
        <a:bodyPr/>
        <a:lstStyle/>
        <a:p>
          <a:endParaRPr lang="en-US"/>
        </a:p>
      </dgm:t>
    </dgm:pt>
    <dgm:pt modelId="{8479A9AA-1232-413B-AA0E-38636B7B7D80}" type="pres">
      <dgm:prSet presAssocID="{C2312A8D-FF84-4E0A-A4BF-61E2751C862C}" presName="composite" presStyleCnt="0"/>
      <dgm:spPr/>
    </dgm:pt>
    <dgm:pt modelId="{538A1BC9-0A38-4BF5-B96F-6CBA22327E78}" type="pres">
      <dgm:prSet presAssocID="{C2312A8D-FF84-4E0A-A4BF-61E2751C862C}" presName="parentText" presStyleLbl="alignNode1" presStyleIdx="0" presStyleCnt="4">
        <dgm:presLayoutVars>
          <dgm:chMax val="1"/>
          <dgm:bulletEnabled val="1"/>
        </dgm:presLayoutVars>
      </dgm:prSet>
      <dgm:spPr/>
      <dgm:t>
        <a:bodyPr/>
        <a:lstStyle/>
        <a:p>
          <a:endParaRPr lang="en-US"/>
        </a:p>
      </dgm:t>
    </dgm:pt>
    <dgm:pt modelId="{8A4DBF9C-49C4-4D3E-9404-228BF601FC25}" type="pres">
      <dgm:prSet presAssocID="{C2312A8D-FF84-4E0A-A4BF-61E2751C862C}" presName="descendantText" presStyleLbl="alignAcc1" presStyleIdx="0" presStyleCnt="4">
        <dgm:presLayoutVars>
          <dgm:bulletEnabled val="1"/>
        </dgm:presLayoutVars>
      </dgm:prSet>
      <dgm:spPr/>
      <dgm:t>
        <a:bodyPr/>
        <a:lstStyle/>
        <a:p>
          <a:endParaRPr lang="en-US"/>
        </a:p>
      </dgm:t>
    </dgm:pt>
    <dgm:pt modelId="{48AA6F3A-040D-4290-843B-71AF00CB8D94}" type="pres">
      <dgm:prSet presAssocID="{B0E41066-70C2-4C1B-81F2-5DB99557A138}" presName="sp" presStyleCnt="0"/>
      <dgm:spPr/>
    </dgm:pt>
    <dgm:pt modelId="{F77C6E99-6B95-43C3-AE32-A64260D4336F}" type="pres">
      <dgm:prSet presAssocID="{32614A90-427D-46E0-BFFD-FBA4C791E74D}" presName="composite" presStyleCnt="0"/>
      <dgm:spPr/>
    </dgm:pt>
    <dgm:pt modelId="{96B64019-590B-45E7-BD1E-3FABFEF6251F}" type="pres">
      <dgm:prSet presAssocID="{32614A90-427D-46E0-BFFD-FBA4C791E74D}" presName="parentText" presStyleLbl="alignNode1" presStyleIdx="1" presStyleCnt="4">
        <dgm:presLayoutVars>
          <dgm:chMax val="1"/>
          <dgm:bulletEnabled val="1"/>
        </dgm:presLayoutVars>
      </dgm:prSet>
      <dgm:spPr/>
      <dgm:t>
        <a:bodyPr/>
        <a:lstStyle/>
        <a:p>
          <a:endParaRPr lang="en-US"/>
        </a:p>
      </dgm:t>
    </dgm:pt>
    <dgm:pt modelId="{95D3AE8C-1E4A-4609-9E0B-E4397B3725FF}" type="pres">
      <dgm:prSet presAssocID="{32614A90-427D-46E0-BFFD-FBA4C791E74D}" presName="descendantText" presStyleLbl="alignAcc1" presStyleIdx="1" presStyleCnt="4">
        <dgm:presLayoutVars>
          <dgm:bulletEnabled val="1"/>
        </dgm:presLayoutVars>
      </dgm:prSet>
      <dgm:spPr/>
      <dgm:t>
        <a:bodyPr/>
        <a:lstStyle/>
        <a:p>
          <a:endParaRPr lang="en-US"/>
        </a:p>
      </dgm:t>
    </dgm:pt>
    <dgm:pt modelId="{8507E00A-5E2D-45B4-8E6E-1295AEA2C211}" type="pres">
      <dgm:prSet presAssocID="{2705DC9C-90D8-4471-9629-237D303E056F}" presName="sp" presStyleCnt="0"/>
      <dgm:spPr/>
    </dgm:pt>
    <dgm:pt modelId="{CCAC22BF-3968-4DBA-9D18-1AF09178B5B0}" type="pres">
      <dgm:prSet presAssocID="{A5E972E5-F7EF-4CD8-A4CC-903671DB477F}" presName="composite" presStyleCnt="0"/>
      <dgm:spPr/>
    </dgm:pt>
    <dgm:pt modelId="{18054208-42CA-49B9-80CE-561E36A93B75}" type="pres">
      <dgm:prSet presAssocID="{A5E972E5-F7EF-4CD8-A4CC-903671DB477F}" presName="parentText" presStyleLbl="alignNode1" presStyleIdx="2" presStyleCnt="4">
        <dgm:presLayoutVars>
          <dgm:chMax val="1"/>
          <dgm:bulletEnabled val="1"/>
        </dgm:presLayoutVars>
      </dgm:prSet>
      <dgm:spPr/>
      <dgm:t>
        <a:bodyPr/>
        <a:lstStyle/>
        <a:p>
          <a:endParaRPr lang="en-US"/>
        </a:p>
      </dgm:t>
    </dgm:pt>
    <dgm:pt modelId="{4442303C-3266-4093-888C-EF72E7FA8F32}" type="pres">
      <dgm:prSet presAssocID="{A5E972E5-F7EF-4CD8-A4CC-903671DB477F}" presName="descendantText" presStyleLbl="alignAcc1" presStyleIdx="2" presStyleCnt="4">
        <dgm:presLayoutVars>
          <dgm:bulletEnabled val="1"/>
        </dgm:presLayoutVars>
      </dgm:prSet>
      <dgm:spPr/>
      <dgm:t>
        <a:bodyPr/>
        <a:lstStyle/>
        <a:p>
          <a:endParaRPr lang="en-US"/>
        </a:p>
      </dgm:t>
    </dgm:pt>
    <dgm:pt modelId="{43B53C64-A827-478C-B03D-D4AE53DCFE51}" type="pres">
      <dgm:prSet presAssocID="{3D8CE995-9248-499F-91F3-31AFE89AF161}" presName="sp" presStyleCnt="0"/>
      <dgm:spPr/>
    </dgm:pt>
    <dgm:pt modelId="{92020B27-509C-4A8E-AC2A-0E8746E76EFF}" type="pres">
      <dgm:prSet presAssocID="{B9A1F848-A26E-4A58-B44F-73C094513C4A}" presName="composite" presStyleCnt="0"/>
      <dgm:spPr/>
    </dgm:pt>
    <dgm:pt modelId="{C643D37A-3EFA-4F52-B1DE-92240776C0B1}" type="pres">
      <dgm:prSet presAssocID="{B9A1F848-A26E-4A58-B44F-73C094513C4A}" presName="parentText" presStyleLbl="alignNode1" presStyleIdx="3" presStyleCnt="4">
        <dgm:presLayoutVars>
          <dgm:chMax val="1"/>
          <dgm:bulletEnabled val="1"/>
        </dgm:presLayoutVars>
      </dgm:prSet>
      <dgm:spPr/>
      <dgm:t>
        <a:bodyPr/>
        <a:lstStyle/>
        <a:p>
          <a:endParaRPr lang="en-US"/>
        </a:p>
      </dgm:t>
    </dgm:pt>
    <dgm:pt modelId="{35A2D3A4-B639-4808-8F55-0385040BA76F}" type="pres">
      <dgm:prSet presAssocID="{B9A1F848-A26E-4A58-B44F-73C094513C4A}" presName="descendantText" presStyleLbl="alignAcc1" presStyleIdx="3" presStyleCnt="4">
        <dgm:presLayoutVars>
          <dgm:bulletEnabled val="1"/>
        </dgm:presLayoutVars>
      </dgm:prSet>
      <dgm:spPr/>
      <dgm:t>
        <a:bodyPr/>
        <a:lstStyle/>
        <a:p>
          <a:endParaRPr lang="en-US"/>
        </a:p>
      </dgm:t>
    </dgm:pt>
  </dgm:ptLst>
  <dgm:cxnLst>
    <dgm:cxn modelId="{9D567DD8-EB83-4667-AC00-47CA6580552E}" type="presOf" srcId="{D42425E1-38B3-4485-9F72-801A40CB6F4A}" destId="{4442303C-3266-4093-888C-EF72E7FA8F32}" srcOrd="0" destOrd="0" presId="urn:microsoft.com/office/officeart/2005/8/layout/chevron2"/>
    <dgm:cxn modelId="{EA3804C2-C733-453D-86EC-8C2981FDAD3A}" srcId="{AABF2708-60D0-4CFC-84D0-651C1B1DDF74}" destId="{B9A1F848-A26E-4A58-B44F-73C094513C4A}" srcOrd="3" destOrd="0" parTransId="{0ECEF1F7-BE35-4D9C-8C59-D46A6E146F57}" sibTransId="{98FB6787-3770-42D6-AE99-96E15A1B7551}"/>
    <dgm:cxn modelId="{A061506C-DFE9-462C-A08B-5B18D4BDA52C}" srcId="{A5E972E5-F7EF-4CD8-A4CC-903671DB477F}" destId="{1AF4F70A-A5EE-4BF4-A333-BF5A8AB037E7}" srcOrd="1" destOrd="0" parTransId="{5692D851-1C8A-484F-A896-5BF9C3D1B867}" sibTransId="{88471861-620B-4CBE-9D4A-5F4EA65339C4}"/>
    <dgm:cxn modelId="{1DBCC6B4-1CA2-47FC-A53F-45F2A29AC0A7}" type="presOf" srcId="{F50E979E-46D3-44B5-9B85-50AC4E2F770B}" destId="{35A2D3A4-B639-4808-8F55-0385040BA76F}" srcOrd="0" destOrd="0" presId="urn:microsoft.com/office/officeart/2005/8/layout/chevron2"/>
    <dgm:cxn modelId="{E2C6D26E-D481-484E-85BA-712617585DEE}" type="presOf" srcId="{B9A1F848-A26E-4A58-B44F-73C094513C4A}" destId="{C643D37A-3EFA-4F52-B1DE-92240776C0B1}" srcOrd="0" destOrd="0" presId="urn:microsoft.com/office/officeart/2005/8/layout/chevron2"/>
    <dgm:cxn modelId="{2FAEE0DD-8748-4BAC-8DC9-978F699E6CB5}" srcId="{AABF2708-60D0-4CFC-84D0-651C1B1DDF74}" destId="{A5E972E5-F7EF-4CD8-A4CC-903671DB477F}" srcOrd="2" destOrd="0" parTransId="{2422825E-C2D3-416F-8E40-737BD70210A7}" sibTransId="{3D8CE995-9248-499F-91F3-31AFE89AF161}"/>
    <dgm:cxn modelId="{568E2095-3452-45E1-8954-888C8E3BEFDA}" srcId="{32614A90-427D-46E0-BFFD-FBA4C791E74D}" destId="{766FA4C4-DFFD-4489-89F3-48A996469ECC}" srcOrd="0" destOrd="0" parTransId="{5EFD5D8B-CB19-4AC8-A2D2-752AD7A195DB}" sibTransId="{396BA3A9-E0B9-494C-9C86-AE4198749CD3}"/>
    <dgm:cxn modelId="{D93B84E1-9A76-4F14-B21B-7D27B7E83475}" type="presOf" srcId="{C2312A8D-FF84-4E0A-A4BF-61E2751C862C}" destId="{538A1BC9-0A38-4BF5-B96F-6CBA22327E78}" srcOrd="0" destOrd="0" presId="urn:microsoft.com/office/officeart/2005/8/layout/chevron2"/>
    <dgm:cxn modelId="{D5BF48BE-4D91-4FAC-8EFD-9FF6FD7A049E}" type="presOf" srcId="{32614A90-427D-46E0-BFFD-FBA4C791E74D}" destId="{96B64019-590B-45E7-BD1E-3FABFEF6251F}" srcOrd="0" destOrd="0" presId="urn:microsoft.com/office/officeart/2005/8/layout/chevron2"/>
    <dgm:cxn modelId="{FB33B417-2AAA-4A01-8A9C-B2D57AE9F72C}" srcId="{AABF2708-60D0-4CFC-84D0-651C1B1DDF74}" destId="{32614A90-427D-46E0-BFFD-FBA4C791E74D}" srcOrd="1" destOrd="0" parTransId="{88D645DF-EF7B-4E85-B403-E2C773DC1BBC}" sibTransId="{2705DC9C-90D8-4471-9629-237D303E056F}"/>
    <dgm:cxn modelId="{2E791344-A8A8-49C6-ABB1-B865802BAE0D}" srcId="{AABF2708-60D0-4CFC-84D0-651C1B1DDF74}" destId="{C2312A8D-FF84-4E0A-A4BF-61E2751C862C}" srcOrd="0" destOrd="0" parTransId="{0DA4A927-A63D-44F7-BE9D-391EDF7F040D}" sibTransId="{B0E41066-70C2-4C1B-81F2-5DB99557A138}"/>
    <dgm:cxn modelId="{16A9FFCC-8CA1-4F0E-9C55-03EE63BC4C52}" srcId="{A5E972E5-F7EF-4CD8-A4CC-903671DB477F}" destId="{D42425E1-38B3-4485-9F72-801A40CB6F4A}" srcOrd="0" destOrd="0" parTransId="{FBBBFA94-6FAE-4384-B776-109FD0E3BB31}" sibTransId="{1F5D12FF-3BB2-4414-AE39-67EF955912AA}"/>
    <dgm:cxn modelId="{034FC680-A788-4781-9AE6-C772823BE79E}" type="presOf" srcId="{A5E972E5-F7EF-4CD8-A4CC-903671DB477F}" destId="{18054208-42CA-49B9-80CE-561E36A93B75}" srcOrd="0" destOrd="0" presId="urn:microsoft.com/office/officeart/2005/8/layout/chevron2"/>
    <dgm:cxn modelId="{558E2AB4-2EAF-4EEA-A1CC-4EDE1454848E}" srcId="{C2312A8D-FF84-4E0A-A4BF-61E2751C862C}" destId="{8BF966EC-2444-4790-994A-D77B0028D02F}" srcOrd="0" destOrd="0" parTransId="{D273DFB0-C24F-4B22-B493-D12CB21A64B9}" sibTransId="{08CFEEFE-4575-4543-9148-56FAA5E14B42}"/>
    <dgm:cxn modelId="{DF51CDB6-EEBF-441A-8CBC-D60C78EB16BE}" type="presOf" srcId="{8BF966EC-2444-4790-994A-D77B0028D02F}" destId="{8A4DBF9C-49C4-4D3E-9404-228BF601FC25}" srcOrd="0" destOrd="0" presId="urn:microsoft.com/office/officeart/2005/8/layout/chevron2"/>
    <dgm:cxn modelId="{B4C64C90-3741-4956-8E7C-9D7ED1979ECB}" type="presOf" srcId="{1AF4F70A-A5EE-4BF4-A333-BF5A8AB037E7}" destId="{4442303C-3266-4093-888C-EF72E7FA8F32}" srcOrd="0" destOrd="1" presId="urn:microsoft.com/office/officeart/2005/8/layout/chevron2"/>
    <dgm:cxn modelId="{D86F0FE4-BE1F-44ED-A4D2-2DF607A07492}" srcId="{C2312A8D-FF84-4E0A-A4BF-61E2751C862C}" destId="{2999F942-122B-4C8D-A555-A0073A4EFF04}" srcOrd="1" destOrd="0" parTransId="{D96F5207-41BA-4DDF-9ED0-30B1C8D8773B}" sibTransId="{5261C0C3-4560-435A-BBE6-0EF25E8592A8}"/>
    <dgm:cxn modelId="{9A61505D-C230-43A4-9F04-073F1053893A}" srcId="{B9A1F848-A26E-4A58-B44F-73C094513C4A}" destId="{F50E979E-46D3-44B5-9B85-50AC4E2F770B}" srcOrd="0" destOrd="0" parTransId="{D5E5E9FD-1B87-434F-A397-BEC1A82F33A3}" sibTransId="{B5E09197-DC56-4DD0-A322-54E4F6A5274F}"/>
    <dgm:cxn modelId="{E0D4FF1C-FB7D-4534-B3C9-C3B5D1D3520E}" type="presOf" srcId="{766FA4C4-DFFD-4489-89F3-48A996469ECC}" destId="{95D3AE8C-1E4A-4609-9E0B-E4397B3725FF}" srcOrd="0" destOrd="0" presId="urn:microsoft.com/office/officeart/2005/8/layout/chevron2"/>
    <dgm:cxn modelId="{57571CB6-CF5D-4565-B520-BC0D6A2FEDE2}" type="presOf" srcId="{2999F942-122B-4C8D-A555-A0073A4EFF04}" destId="{8A4DBF9C-49C4-4D3E-9404-228BF601FC25}" srcOrd="0" destOrd="1" presId="urn:microsoft.com/office/officeart/2005/8/layout/chevron2"/>
    <dgm:cxn modelId="{909EC535-962B-4086-8574-5953AED23930}" type="presOf" srcId="{AABF2708-60D0-4CFC-84D0-651C1B1DDF74}" destId="{A6E1BDAD-F05C-4607-BA85-E7F819DC284A}" srcOrd="0" destOrd="0" presId="urn:microsoft.com/office/officeart/2005/8/layout/chevron2"/>
    <dgm:cxn modelId="{3D9B2C4B-6472-4AF5-B9B8-007F8BA7FB2A}" type="presParOf" srcId="{A6E1BDAD-F05C-4607-BA85-E7F819DC284A}" destId="{8479A9AA-1232-413B-AA0E-38636B7B7D80}" srcOrd="0" destOrd="0" presId="urn:microsoft.com/office/officeart/2005/8/layout/chevron2"/>
    <dgm:cxn modelId="{642263F2-692D-4CCC-B3ED-37BFD4FAD6F5}" type="presParOf" srcId="{8479A9AA-1232-413B-AA0E-38636B7B7D80}" destId="{538A1BC9-0A38-4BF5-B96F-6CBA22327E78}" srcOrd="0" destOrd="0" presId="urn:microsoft.com/office/officeart/2005/8/layout/chevron2"/>
    <dgm:cxn modelId="{FF0AA691-6134-40C4-9595-9669126A62FF}" type="presParOf" srcId="{8479A9AA-1232-413B-AA0E-38636B7B7D80}" destId="{8A4DBF9C-49C4-4D3E-9404-228BF601FC25}" srcOrd="1" destOrd="0" presId="urn:microsoft.com/office/officeart/2005/8/layout/chevron2"/>
    <dgm:cxn modelId="{D2FB985D-7002-4A9A-ADB6-5509A2E77997}" type="presParOf" srcId="{A6E1BDAD-F05C-4607-BA85-E7F819DC284A}" destId="{48AA6F3A-040D-4290-843B-71AF00CB8D94}" srcOrd="1" destOrd="0" presId="urn:microsoft.com/office/officeart/2005/8/layout/chevron2"/>
    <dgm:cxn modelId="{E8954D99-373A-44CB-AA3F-E4A93DCFA874}" type="presParOf" srcId="{A6E1BDAD-F05C-4607-BA85-E7F819DC284A}" destId="{F77C6E99-6B95-43C3-AE32-A64260D4336F}" srcOrd="2" destOrd="0" presId="urn:microsoft.com/office/officeart/2005/8/layout/chevron2"/>
    <dgm:cxn modelId="{62E043CE-5C32-4CEE-B5AE-2C55EE1605A7}" type="presParOf" srcId="{F77C6E99-6B95-43C3-AE32-A64260D4336F}" destId="{96B64019-590B-45E7-BD1E-3FABFEF6251F}" srcOrd="0" destOrd="0" presId="urn:microsoft.com/office/officeart/2005/8/layout/chevron2"/>
    <dgm:cxn modelId="{001E13FE-2FCE-4CA2-92F0-3B558C1C71BB}" type="presParOf" srcId="{F77C6E99-6B95-43C3-AE32-A64260D4336F}" destId="{95D3AE8C-1E4A-4609-9E0B-E4397B3725FF}" srcOrd="1" destOrd="0" presId="urn:microsoft.com/office/officeart/2005/8/layout/chevron2"/>
    <dgm:cxn modelId="{2386A654-D0B3-4069-A150-12270E9A1ECA}" type="presParOf" srcId="{A6E1BDAD-F05C-4607-BA85-E7F819DC284A}" destId="{8507E00A-5E2D-45B4-8E6E-1295AEA2C211}" srcOrd="3" destOrd="0" presId="urn:microsoft.com/office/officeart/2005/8/layout/chevron2"/>
    <dgm:cxn modelId="{7F8791DD-266F-4FFB-9918-2328DB32E7FE}" type="presParOf" srcId="{A6E1BDAD-F05C-4607-BA85-E7F819DC284A}" destId="{CCAC22BF-3968-4DBA-9D18-1AF09178B5B0}" srcOrd="4" destOrd="0" presId="urn:microsoft.com/office/officeart/2005/8/layout/chevron2"/>
    <dgm:cxn modelId="{5074041F-A385-43A2-B08B-2AF10E49E898}" type="presParOf" srcId="{CCAC22BF-3968-4DBA-9D18-1AF09178B5B0}" destId="{18054208-42CA-49B9-80CE-561E36A93B75}" srcOrd="0" destOrd="0" presId="urn:microsoft.com/office/officeart/2005/8/layout/chevron2"/>
    <dgm:cxn modelId="{11858D01-3EAE-415D-9C1E-F2B104811E21}" type="presParOf" srcId="{CCAC22BF-3968-4DBA-9D18-1AF09178B5B0}" destId="{4442303C-3266-4093-888C-EF72E7FA8F32}" srcOrd="1" destOrd="0" presId="urn:microsoft.com/office/officeart/2005/8/layout/chevron2"/>
    <dgm:cxn modelId="{9C52626B-26EC-407A-8706-BA95EC542853}" type="presParOf" srcId="{A6E1BDAD-F05C-4607-BA85-E7F819DC284A}" destId="{43B53C64-A827-478C-B03D-D4AE53DCFE51}" srcOrd="5" destOrd="0" presId="urn:microsoft.com/office/officeart/2005/8/layout/chevron2"/>
    <dgm:cxn modelId="{5B99ABCC-10F6-46AB-99BC-DB709B17D9E3}" type="presParOf" srcId="{A6E1BDAD-F05C-4607-BA85-E7F819DC284A}" destId="{92020B27-509C-4A8E-AC2A-0E8746E76EFF}" srcOrd="6" destOrd="0" presId="urn:microsoft.com/office/officeart/2005/8/layout/chevron2"/>
    <dgm:cxn modelId="{1A449449-40CB-46BB-80BF-1A8C7FDCF8E7}" type="presParOf" srcId="{92020B27-509C-4A8E-AC2A-0E8746E76EFF}" destId="{C643D37A-3EFA-4F52-B1DE-92240776C0B1}" srcOrd="0" destOrd="0" presId="urn:microsoft.com/office/officeart/2005/8/layout/chevron2"/>
    <dgm:cxn modelId="{CB8359AB-4A75-4657-9E09-8527A4742BA0}" type="presParOf" srcId="{92020B27-509C-4A8E-AC2A-0E8746E76EFF}" destId="{35A2D3A4-B639-4808-8F55-0385040BA76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5CFD67-BEB6-4E89-AA26-CF09961696C1}" type="datetimeFigureOut">
              <a:rPr lang="en-US" smtClean="0"/>
              <a:pPr/>
              <a:t>12/17/2015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BAEB76-BD00-44E3-AF06-A176A7D6F0DA}" type="slidenum">
              <a:rPr lang="en-US" smtClean="0"/>
              <a:pPr/>
              <a:t>‹#›</a:t>
            </a:fld>
            <a:endParaRPr lang="en-US"/>
          </a:p>
        </p:txBody>
      </p:sp>
    </p:spTree>
    <p:extLst>
      <p:ext uri="{BB962C8B-B14F-4D97-AF65-F5344CB8AC3E}">
        <p14:creationId xmlns:p14="http://schemas.microsoft.com/office/powerpoint/2010/main" val="583078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BAEB76-BD00-44E3-AF06-A176A7D6F0DA}" type="slidenum">
              <a:rPr lang="en-US" smtClean="0"/>
              <a:pPr/>
              <a:t>2</a:t>
            </a:fld>
            <a:endParaRPr lang="en-US"/>
          </a:p>
        </p:txBody>
      </p:sp>
    </p:spTree>
    <p:extLst>
      <p:ext uri="{BB962C8B-B14F-4D97-AF65-F5344CB8AC3E}">
        <p14:creationId xmlns:p14="http://schemas.microsoft.com/office/powerpoint/2010/main" val="1719309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9924A2-6CFA-4AF1-9672-2D2715A98031}" type="datetime1">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5590D0-AB82-4B11-AABA-AAEBBD1E2DB8}" type="datetime1">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9A4CF8-8E95-4394-A871-F91A28445E28}" type="datetime1">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CEB77F-E228-4126-86B9-3A991836549A}" type="datetime1">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2BA2A1-D837-4CEC-B6F7-82B8AEFBBE40}" type="datetime1">
              <a:rPr lang="en-US" smtClean="0"/>
              <a:pPr/>
              <a:t>12/17/2015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93F71A-4FF8-4C77-9D70-9473A6A79DD2}" type="datetime1">
              <a:rPr lang="en-US" smtClean="0"/>
              <a:pPr/>
              <a:t>12/17/2015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59E44B-E00E-4D25-8DD0-4E3842FE52B6}" type="datetime1">
              <a:rPr lang="en-US" smtClean="0"/>
              <a:pPr/>
              <a:t>12/17/2015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A8584-69E6-4649-9D33-B54F2540268E}" type="datetime1">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A30ADD-94AC-4D01-B80F-F8697F8EA2D3}" type="datetime1">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593E0-C773-4BB0-B6FA-ADDD5DA81E5B}" type="datetime1">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8E0D4-04C6-4FB1-AED1-D95EF6931E9C}" type="datetime1">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80C66-2664-4DD8-AA26-901A876AC2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08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9A4FC-80D7-4460-B3E1-20BC54DB255E}" type="datetime1">
              <a:rPr lang="en-US" smtClean="0"/>
              <a:pPr/>
              <a:t>12/17/2015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680C66-2664-4DD8-AA26-901A876AC2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
            <a:ext cx="9144000" cy="4031873"/>
          </a:xfrm>
          <a:prstGeom prst="rect">
            <a:avLst/>
          </a:prstGeom>
          <a:noFill/>
        </p:spPr>
        <p:txBody>
          <a:bodyPr wrap="square" rtlCol="0">
            <a:spAutoFit/>
          </a:bodyPr>
          <a:lstStyle/>
          <a:p>
            <a:pPr algn="ctr"/>
            <a:r>
              <a:rPr lang="en-US" sz="4000" b="1" u="sng" dirty="0" smtClean="0">
                <a:effectLst>
                  <a:outerShdw blurRad="38100" dist="38100" dir="2700000" algn="tl">
                    <a:srgbClr val="000000">
                      <a:alpha val="43137"/>
                    </a:srgbClr>
                  </a:outerShdw>
                </a:effectLst>
                <a:latin typeface="Andalus" pitchFamily="18" charset="-78"/>
                <a:cs typeface="Andalus" pitchFamily="18" charset="-78"/>
              </a:rPr>
              <a:t>GOVERNMENT COLLEGE ROPAR</a:t>
            </a:r>
          </a:p>
          <a:p>
            <a:pPr algn="ctr"/>
            <a:r>
              <a:rPr lang="en-US" sz="4000" b="1" u="sng" dirty="0" smtClean="0">
                <a:effectLst>
                  <a:outerShdw blurRad="38100" dist="38100" dir="2700000" algn="tl">
                    <a:srgbClr val="000000">
                      <a:alpha val="43137"/>
                    </a:srgbClr>
                  </a:outerShdw>
                </a:effectLst>
                <a:latin typeface="Andalus" pitchFamily="18" charset="-78"/>
                <a:cs typeface="Andalus" pitchFamily="18" charset="-78"/>
              </a:rPr>
              <a:t>PRESENTATION ON BUSINESS LAWS </a:t>
            </a:r>
          </a:p>
          <a:p>
            <a:pPr algn="ctr"/>
            <a:endParaRPr lang="en-US" sz="4000" b="1" u="sng" dirty="0">
              <a:effectLst>
                <a:outerShdw blurRad="38100" dist="38100" dir="2700000" algn="tl">
                  <a:srgbClr val="000000">
                    <a:alpha val="43137"/>
                  </a:srgbClr>
                </a:outerShdw>
              </a:effectLst>
              <a:latin typeface="Andalus" pitchFamily="18" charset="-78"/>
              <a:cs typeface="Andalus" pitchFamily="18" charset="-78"/>
            </a:endParaRPr>
          </a:p>
          <a:p>
            <a:pPr>
              <a:buFont typeface="Wingdings" pitchFamily="2" charset="2"/>
              <a:buChar char="Ø"/>
            </a:pPr>
            <a:r>
              <a:rPr lang="en-US" sz="4000" b="1" u="sng" dirty="0" smtClean="0">
                <a:effectLst>
                  <a:outerShdw blurRad="38100" dist="38100" dir="2700000" algn="tl">
                    <a:srgbClr val="000000">
                      <a:alpha val="43137"/>
                    </a:srgbClr>
                  </a:outerShdw>
                </a:effectLst>
                <a:latin typeface="Andalus" pitchFamily="18" charset="-78"/>
                <a:cs typeface="Andalus" pitchFamily="18" charset="-78"/>
              </a:rPr>
              <a:t> </a:t>
            </a:r>
            <a:r>
              <a:rPr lang="en-US" sz="3200" b="1" u="sng" dirty="0" smtClean="0">
                <a:effectLst>
                  <a:outerShdw blurRad="38100" dist="38100" dir="2700000" algn="tl">
                    <a:srgbClr val="000000">
                      <a:alpha val="43137"/>
                    </a:srgbClr>
                  </a:outerShdw>
                </a:effectLst>
                <a:latin typeface="Andalus" pitchFamily="18" charset="-78"/>
                <a:cs typeface="Andalus" pitchFamily="18" charset="-78"/>
              </a:rPr>
              <a:t>TOPIC: 1. DEFINITION AND NATURE     OF CONTRACT </a:t>
            </a:r>
          </a:p>
          <a:p>
            <a:endParaRPr lang="en-US" sz="3200" b="1" u="sng" dirty="0" smtClean="0">
              <a:effectLst>
                <a:outerShdw blurRad="38100" dist="38100" dir="2700000" algn="tl">
                  <a:srgbClr val="000000">
                    <a:alpha val="43137"/>
                  </a:srgbClr>
                </a:outerShdw>
              </a:effectLst>
              <a:latin typeface="Andalus" pitchFamily="18" charset="-78"/>
              <a:cs typeface="Andalus" pitchFamily="18" charset="-78"/>
            </a:endParaRPr>
          </a:p>
          <a:p>
            <a:r>
              <a:rPr lang="en-US" sz="3200" b="1" u="sng" dirty="0" smtClean="0">
                <a:effectLst>
                  <a:outerShdw blurRad="38100" dist="38100" dir="2700000" algn="tl">
                    <a:srgbClr val="000000">
                      <a:alpha val="43137"/>
                    </a:srgbClr>
                  </a:outerShdw>
                </a:effectLst>
                <a:latin typeface="Andalus" pitchFamily="18" charset="-78"/>
                <a:cs typeface="Andalus" pitchFamily="18" charset="-78"/>
              </a:rPr>
              <a:t>2. CONSIDERATION</a:t>
            </a:r>
            <a:endParaRPr lang="en-US" sz="3600" b="1" u="sng" dirty="0">
              <a:effectLst>
                <a:outerShdw blurRad="38100" dist="38100" dir="2700000" algn="tl">
                  <a:srgbClr val="000000">
                    <a:alpha val="43137"/>
                  </a:srgbClr>
                </a:outerShdw>
              </a:effectLst>
              <a:latin typeface="Andalus" pitchFamily="18" charset="-78"/>
              <a:cs typeface="Andalus" pitchFamily="18" charset="-78"/>
            </a:endParaRPr>
          </a:p>
        </p:txBody>
      </p:sp>
      <p:sp>
        <p:nvSpPr>
          <p:cNvPr id="8" name="TextBox 7"/>
          <p:cNvSpPr txBox="1"/>
          <p:nvPr/>
        </p:nvSpPr>
        <p:spPr>
          <a:xfrm>
            <a:off x="76200" y="5105400"/>
            <a:ext cx="3200400" cy="1661993"/>
          </a:xfrm>
          <a:prstGeom prst="rect">
            <a:avLst/>
          </a:prstGeom>
          <a:noFill/>
        </p:spPr>
        <p:txBody>
          <a:bodyPr wrap="square" rtlCol="0">
            <a:spAutoFit/>
          </a:bodyPr>
          <a:lstStyle/>
          <a:p>
            <a:r>
              <a:rPr lang="en-US" sz="3400" b="1" dirty="0" smtClean="0">
                <a:effectLst>
                  <a:outerShdw blurRad="38100" dist="38100" dir="2700000" algn="tl">
                    <a:srgbClr val="000000">
                      <a:alpha val="43137"/>
                    </a:srgbClr>
                  </a:outerShdw>
                </a:effectLst>
                <a:latin typeface="Andalus" pitchFamily="18" charset="-78"/>
                <a:cs typeface="Andalus" pitchFamily="18" charset="-78"/>
              </a:rPr>
              <a:t>SUBMITTED TO:</a:t>
            </a:r>
          </a:p>
          <a:p>
            <a:r>
              <a:rPr lang="en-US" sz="3400" b="1" dirty="0" smtClean="0">
                <a:effectLst>
                  <a:outerShdw blurRad="38100" dist="38100" dir="2700000" algn="tl">
                    <a:srgbClr val="000000">
                      <a:alpha val="43137"/>
                    </a:srgbClr>
                  </a:outerShdw>
                </a:effectLst>
                <a:latin typeface="Andalus" pitchFamily="18" charset="-78"/>
                <a:cs typeface="Andalus" pitchFamily="18" charset="-78"/>
              </a:rPr>
              <a:t>MRS. KULDEEP MAM</a:t>
            </a:r>
            <a:endParaRPr lang="en-US" sz="3400" b="1" dirty="0">
              <a:effectLst>
                <a:outerShdw blurRad="38100" dist="38100" dir="2700000" algn="tl">
                  <a:srgbClr val="000000">
                    <a:alpha val="43137"/>
                  </a:srgbClr>
                </a:outerShdw>
              </a:effectLst>
              <a:latin typeface="Andalus" pitchFamily="18" charset="-78"/>
              <a:cs typeface="Andalus" pitchFamily="18" charset="-78"/>
            </a:endParaRPr>
          </a:p>
        </p:txBody>
      </p:sp>
      <p:sp>
        <p:nvSpPr>
          <p:cNvPr id="9" name="TextBox 8"/>
          <p:cNvSpPr txBox="1"/>
          <p:nvPr/>
        </p:nvSpPr>
        <p:spPr>
          <a:xfrm>
            <a:off x="6019800" y="5105400"/>
            <a:ext cx="3124200" cy="1815882"/>
          </a:xfrm>
          <a:prstGeom prst="rect">
            <a:avLst/>
          </a:prstGeom>
          <a:noFill/>
        </p:spPr>
        <p:txBody>
          <a:bodyPr wrap="square" rtlCol="0">
            <a:spAutoFit/>
          </a:bodyPr>
          <a:lstStyle/>
          <a:p>
            <a:r>
              <a:rPr lang="en-US" sz="2800" b="1" dirty="0" smtClean="0">
                <a:effectLst>
                  <a:outerShdw blurRad="38100" dist="38100" dir="2700000" algn="tl">
                    <a:srgbClr val="000000">
                      <a:alpha val="43137"/>
                    </a:srgbClr>
                  </a:outerShdw>
                </a:effectLst>
                <a:latin typeface="Andalus" pitchFamily="18" charset="-78"/>
                <a:cs typeface="Andalus" pitchFamily="18" charset="-78"/>
              </a:rPr>
              <a:t>SUBMITTED BY:</a:t>
            </a:r>
          </a:p>
          <a:p>
            <a:r>
              <a:rPr lang="en-US" sz="2800" b="1" dirty="0" smtClean="0">
                <a:effectLst>
                  <a:outerShdw blurRad="38100" dist="38100" dir="2700000" algn="tl">
                    <a:srgbClr val="000000">
                      <a:alpha val="43137"/>
                    </a:srgbClr>
                  </a:outerShdw>
                </a:effectLst>
                <a:latin typeface="Andalus" pitchFamily="18" charset="-78"/>
                <a:cs typeface="Andalus" pitchFamily="18" charset="-78"/>
              </a:rPr>
              <a:t>JATINDER SOOD</a:t>
            </a:r>
          </a:p>
          <a:p>
            <a:r>
              <a:rPr lang="en-US" sz="2800" b="1" dirty="0" smtClean="0">
                <a:effectLst>
                  <a:outerShdw blurRad="38100" dist="38100" dir="2700000" algn="tl">
                    <a:srgbClr val="000000">
                      <a:alpha val="43137"/>
                    </a:srgbClr>
                  </a:outerShdw>
                </a:effectLst>
                <a:latin typeface="Andalus" pitchFamily="18" charset="-78"/>
                <a:cs typeface="Andalus" pitchFamily="18" charset="-78"/>
              </a:rPr>
              <a:t>B.COM FIRST YEAR</a:t>
            </a:r>
          </a:p>
          <a:p>
            <a:r>
              <a:rPr lang="en-US" sz="2800" b="1" dirty="0" smtClean="0">
                <a:effectLst>
                  <a:outerShdw blurRad="38100" dist="38100" dir="2700000" algn="tl">
                    <a:srgbClr val="000000">
                      <a:alpha val="43137"/>
                    </a:srgbClr>
                  </a:outerShdw>
                </a:effectLst>
                <a:latin typeface="Andalus" pitchFamily="18" charset="-78"/>
                <a:cs typeface="Andalus" pitchFamily="18" charset="-78"/>
              </a:rPr>
              <a:t>1101</a:t>
            </a:r>
            <a:endParaRPr lang="en-US" sz="2800" b="1" dirty="0">
              <a:effectLst>
                <a:outerShdw blurRad="38100" dist="38100" dir="2700000" algn="tl">
                  <a:srgbClr val="000000">
                    <a:alpha val="43137"/>
                  </a:srgbClr>
                </a:outerShdw>
              </a:effectLst>
              <a:latin typeface="Andalus" pitchFamily="18" charset="-78"/>
              <a:cs typeface="Andalus" pitchFamily="18" charset="-78"/>
            </a:endParaRPr>
          </a:p>
        </p:txBody>
      </p:sp>
      <p:sp>
        <p:nvSpPr>
          <p:cNvPr id="10" name="Slide Number Placeholder 9"/>
          <p:cNvSpPr>
            <a:spLocks noGrp="1"/>
          </p:cNvSpPr>
          <p:nvPr>
            <p:ph type="sldNum" sz="quarter" idx="12"/>
          </p:nvPr>
        </p:nvSpPr>
        <p:spPr/>
        <p:txBody>
          <a:bodyPr/>
          <a:lstStyle/>
          <a:p>
            <a:fld id="{40680C66-2664-4DD8-AA26-901A876AC213}" type="slidenum">
              <a:rPr lang="en-US" smtClean="0"/>
              <a:pPr/>
              <a:t>1</a:t>
            </a:fld>
            <a:endParaRPr lang="en-US"/>
          </a:p>
        </p:txBody>
      </p:sp>
      <p:pic>
        <p:nvPicPr>
          <p:cNvPr id="2050" name="Picture 2" descr="E:\business laws\imagesCA0MW0JE.jpg"/>
          <p:cNvPicPr>
            <a:picLocks noChangeAspect="1" noChangeArrowheads="1"/>
          </p:cNvPicPr>
          <p:nvPr/>
        </p:nvPicPr>
        <p:blipFill>
          <a:blip r:embed="rId2"/>
          <a:srcRect/>
          <a:stretch>
            <a:fillRect/>
          </a:stretch>
        </p:blipFill>
        <p:spPr bwMode="auto">
          <a:xfrm>
            <a:off x="3657600" y="2590800"/>
            <a:ext cx="5486400" cy="2514600"/>
          </a:xfrm>
          <a:prstGeom prst="rect">
            <a:avLst/>
          </a:prstGeom>
          <a:noFill/>
        </p:spPr>
      </p:pic>
    </p:spTree>
  </p:cSld>
  <p:clrMapOvr>
    <a:masterClrMapping/>
  </p:clrMapOvr>
  <p:transition spd="slow" advClick="0"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0" fill="hold"/>
                                        <p:tgtEl>
                                          <p:spTgt spid="2050"/>
                                        </p:tgtEl>
                                        <p:attrNameLst>
                                          <p:attrName>ppt_w</p:attrName>
                                        </p:attrNameLst>
                                      </p:cBhvr>
                                      <p:tavLst>
                                        <p:tav tm="0" fmla="#ppt_w*sin(2.5*pi*$)">
                                          <p:val>
                                            <p:fltVal val="0"/>
                                          </p:val>
                                        </p:tav>
                                        <p:tav tm="100000">
                                          <p:val>
                                            <p:fltVal val="1"/>
                                          </p:val>
                                        </p:tav>
                                      </p:tavLst>
                                    </p:anim>
                                    <p:anim calcmode="lin" valueType="num">
                                      <p:cBhvr>
                                        <p:cTn id="8" dur="5000" fill="hold"/>
                                        <p:tgtEl>
                                          <p:spTgt spid="20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200329"/>
          </a:xfrm>
          <a:prstGeom prst="rect">
            <a:avLst/>
          </a:prstGeom>
          <a:noFill/>
        </p:spPr>
        <p:txBody>
          <a:bodyPr wrap="square" lIns="91440" tIns="45720" rIns="91440" bIns="45720">
            <a:spAutoFit/>
          </a:bodyPr>
          <a:lstStyle/>
          <a:p>
            <a:pPr algn="ctr"/>
            <a:r>
              <a:rPr lang="en-US" sz="3600" b="1" u="sng"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“ALL AGREEMENTS ARE NOT CONTRACTS,BUT ALL CONTRACTS ARE AGREEMENTS.” DISCUSS.</a:t>
            </a:r>
            <a:endParaRPr lang="en-US" sz="3600" b="1" u="sng"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9" name="Slide Number Placeholder 8"/>
          <p:cNvSpPr>
            <a:spLocks noGrp="1"/>
          </p:cNvSpPr>
          <p:nvPr>
            <p:ph type="sldNum" sz="quarter" idx="12"/>
          </p:nvPr>
        </p:nvSpPr>
        <p:spPr/>
        <p:txBody>
          <a:bodyPr/>
          <a:lstStyle/>
          <a:p>
            <a:fld id="{40680C66-2664-4DD8-AA26-901A876AC213}" type="slidenum">
              <a:rPr lang="en-US" smtClean="0"/>
              <a:pPr/>
              <a:t>2</a:t>
            </a:fld>
            <a:endParaRPr lang="en-US"/>
          </a:p>
        </p:txBody>
      </p:sp>
      <p:sp>
        <p:nvSpPr>
          <p:cNvPr id="10" name="TextBox 9"/>
          <p:cNvSpPr txBox="1"/>
          <p:nvPr/>
        </p:nvSpPr>
        <p:spPr>
          <a:xfrm>
            <a:off x="0" y="1828800"/>
            <a:ext cx="9144000" cy="4893647"/>
          </a:xfrm>
          <a:prstGeom prst="rect">
            <a:avLst/>
          </a:prstGeom>
          <a:noFill/>
        </p:spPr>
        <p:txBody>
          <a:bodyPr wrap="square" rtlCol="0">
            <a:spAutoFit/>
          </a:bodyPr>
          <a:lstStyle/>
          <a:p>
            <a:r>
              <a:rPr lang="en-US" sz="2400" b="1" dirty="0" smtClean="0"/>
              <a:t>ABOVE STATEMENT IS TRUE THAT “ALL AGREEMENTS ARE NOT CONTRACTS ,BUT ALL CONTRACTS ARE AGREEMENTS .” BECAUSE AGREEMENT IS JUST A KIND OF PROMISE OR PROPOSAL WHICH IS MADE BETWEEN TWO PARTIES.IN CASE OF AGREEMENT, IF ANY OF THE PARTY FROM BOTH DOES NOT FULFILL THE OBJECTIVE THE INJURED PARTY DOES NOT SUE AND IT IS NOT IN THE POSITION TO TAKE CLAIM. BUT, IN CASE OF CONTRACT BOTH PARTIES HAVE THE RIGHT TO SUE IF ANY DISPUTE OCCUR BETWEEN THEM.</a:t>
            </a:r>
          </a:p>
          <a:p>
            <a:r>
              <a:rPr lang="en-US" sz="2400" b="1" dirty="0" smtClean="0"/>
              <a:t>IN SIMPLE WORDS,CONTRACT IS ENFORCEABLE BY LAW BUT AGREEMENT IS NOT ENFORCEABLE BY LAW.IT CAN BE SAID THAT AGREEMENT  IS THE ORIGIN OF CONTRACT BUT  AGREEMENT BECOME CONTRACT ONLY WHEN ESSENTIALS LAID DOWN BY INDIAN CONTRACT ACT 1872  ARE FULFILLED.</a:t>
            </a:r>
            <a:endParaRPr lang="en-US" sz="2400" b="1" dirty="0"/>
          </a:p>
        </p:txBody>
      </p:sp>
    </p:spTree>
  </p:cSld>
  <p:clrMapOvr>
    <a:masterClrMapping/>
  </p:clrMapOvr>
  <p:transition spd="slow" advTm="5000">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
            <a:ext cx="9144000" cy="1446550"/>
          </a:xfrm>
          <a:prstGeom prst="rect">
            <a:avLst/>
          </a:prstGeom>
          <a:noFill/>
        </p:spPr>
        <p:txBody>
          <a:bodyPr wrap="square" lIns="91440" tIns="45720" rIns="91440" bIns="45720">
            <a:spAutoFit/>
          </a:bodyPr>
          <a:lstStyle/>
          <a:p>
            <a:pPr algn="ctr"/>
            <a:r>
              <a:rPr lang="en-US" sz="4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DEFINITION OF CONTRACT</a:t>
            </a:r>
          </a:p>
          <a:p>
            <a:pPr algn="ctr"/>
            <a:endParaRPr lang="en-US" sz="4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9" name="Slide Number Placeholder 8"/>
          <p:cNvSpPr>
            <a:spLocks noGrp="1"/>
          </p:cNvSpPr>
          <p:nvPr>
            <p:ph type="sldNum" sz="quarter" idx="12"/>
          </p:nvPr>
        </p:nvSpPr>
        <p:spPr/>
        <p:txBody>
          <a:bodyPr/>
          <a:lstStyle/>
          <a:p>
            <a:fld id="{40680C66-2664-4DD8-AA26-901A876AC213}" type="slidenum">
              <a:rPr lang="en-US" smtClean="0"/>
              <a:pPr/>
              <a:t>3</a:t>
            </a:fld>
            <a:endParaRPr lang="en-US"/>
          </a:p>
        </p:txBody>
      </p:sp>
      <p:sp>
        <p:nvSpPr>
          <p:cNvPr id="11" name="TextBox 10"/>
          <p:cNvSpPr txBox="1"/>
          <p:nvPr/>
        </p:nvSpPr>
        <p:spPr>
          <a:xfrm>
            <a:off x="0" y="762000"/>
            <a:ext cx="9144000" cy="7017306"/>
          </a:xfrm>
          <a:prstGeom prst="rect">
            <a:avLst/>
          </a:prstGeom>
          <a:noFill/>
        </p:spPr>
        <p:txBody>
          <a:bodyPr wrap="square" rtlCol="0">
            <a:spAutoFit/>
          </a:bodyPr>
          <a:lstStyle/>
          <a:p>
            <a:r>
              <a:rPr lang="en-US" dirty="0" smtClean="0"/>
              <a:t>THE LAW RELATING TO CONTRACTS IS CONTAINED IN THE INDIAN CONTRACT ACT, 1872.THIS ACT CAME INTO FORCE ON THE FIRST DAY OF SEPTEMBER,1872,AND IT APPLIES TO THE WHOLE OF INDIA EXCEPT THE STATE OF JAMMU AND KASHMIR.</a:t>
            </a:r>
          </a:p>
          <a:p>
            <a:r>
              <a:rPr lang="en-US" dirty="0" smtClean="0"/>
              <a:t>ACCORDING TO SECTION 2(H) OF THE CONTRACT ACT 1872 A CONTRACT AS, "</a:t>
            </a:r>
            <a:r>
              <a:rPr lang="en-US" i="1" u="sng" dirty="0" smtClean="0"/>
              <a:t> an agreement enforceable by law</a:t>
            </a:r>
            <a:r>
              <a:rPr lang="en-US" dirty="0" smtClean="0"/>
              <a:t>.”</a:t>
            </a:r>
          </a:p>
          <a:p>
            <a:r>
              <a:rPr lang="en-US" dirty="0" smtClean="0"/>
              <a:t>THUS, THERE ARE TWO ESSENTIAL ELEMENTS OF A CONTRACT:</a:t>
            </a:r>
          </a:p>
          <a:p>
            <a:pPr marL="342900" indent="-342900">
              <a:buAutoNum type="arabicPeriod"/>
            </a:pPr>
            <a:r>
              <a:rPr lang="en-US" dirty="0" smtClean="0"/>
              <a:t>AN AGREEMENT</a:t>
            </a:r>
          </a:p>
          <a:p>
            <a:pPr marL="342900" indent="-342900">
              <a:buAutoNum type="arabicPeriod"/>
            </a:pPr>
            <a:r>
              <a:rPr lang="en-US" dirty="0" smtClean="0"/>
              <a:t>ITS ENFORCEABILITY AT LAW.</a:t>
            </a:r>
          </a:p>
          <a:p>
            <a:pPr marL="342900" indent="-342900"/>
            <a:endParaRPr lang="en-US" dirty="0"/>
          </a:p>
          <a:p>
            <a:pPr marL="342900" indent="-342900"/>
            <a:r>
              <a:rPr lang="en-US" b="1" dirty="0" smtClean="0"/>
              <a:t>1.</a:t>
            </a:r>
            <a:r>
              <a:rPr lang="en-US" dirty="0" smtClean="0"/>
              <a:t> </a:t>
            </a:r>
            <a:r>
              <a:rPr lang="en-US" b="1" u="sng" dirty="0" smtClean="0"/>
              <a:t>AGREEMENT: </a:t>
            </a:r>
            <a:r>
              <a:rPr lang="en-US" dirty="0" smtClean="0"/>
              <a:t>AN AGREEMENT IS DEFINED IN SECTION 2(E) AS, "</a:t>
            </a:r>
            <a:r>
              <a:rPr lang="en-US" u="sng" dirty="0" smtClean="0"/>
              <a:t>a</a:t>
            </a:r>
            <a:r>
              <a:rPr lang="en-US" i="1" u="sng" dirty="0" smtClean="0"/>
              <a:t> proposal when accepted becomes a promise</a:t>
            </a:r>
            <a:r>
              <a:rPr lang="en-US" dirty="0" smtClean="0"/>
              <a:t>.”</a:t>
            </a:r>
          </a:p>
          <a:p>
            <a:pPr marL="342900" indent="-342900"/>
            <a:r>
              <a:rPr lang="en-US" dirty="0" smtClean="0"/>
              <a:t>       IT IMPLIES THAT THERE MUST BE EXISTENCE OF TWO OR MORE PERSONS i.e., PRURALITY OF PERSONS BECAUSE A PERSON CANNOT ENTER INTO AN AGREEMENT WITH HIMSELF.BOTH PARTIES HAVE A COMMON INTENTION ABOUT THE SUBJECT MATTER OF THEIR AGREEMENT. THEY SHOULD BE THINKING OF THE ‘</a:t>
            </a:r>
            <a:r>
              <a:rPr lang="en-US" i="1" dirty="0" smtClean="0"/>
              <a:t>SAME THING IN THE SAME SENSE AT SAME TIME ‘ </a:t>
            </a:r>
          </a:p>
          <a:p>
            <a:pPr marL="342900" indent="-342900"/>
            <a:r>
              <a:rPr lang="en-US" i="1" dirty="0" smtClean="0"/>
              <a:t>                                          THUS, </a:t>
            </a:r>
            <a:r>
              <a:rPr lang="en-US" b="1" i="1" dirty="0" smtClean="0"/>
              <a:t>AGREEMENT =OFFER+ACCEPTANCE</a:t>
            </a:r>
          </a:p>
          <a:p>
            <a:pPr marL="342900" indent="-342900"/>
            <a:r>
              <a:rPr lang="en-US" b="1" dirty="0" smtClean="0"/>
              <a:t>2.</a:t>
            </a:r>
            <a:r>
              <a:rPr lang="en-US" b="1" u="sng" dirty="0" smtClean="0"/>
              <a:t>ENFORCEABLE AT LAW: </a:t>
            </a:r>
            <a:r>
              <a:rPr lang="en-US" dirty="0" smtClean="0"/>
              <a:t>AN AGREEMENT TO BECOME A CONTRACT MUST GIVE RISE TO LEGAL OBLIGATION.THE COMMON ACCEPTANCE FORMED AND COMMUNICATED BETWEEN TWO PARTIES MUST CREATE LEGAL RELATIONSHIP AND IN CASE THE RELATIONS ARE SOCIAL &amp; DOMESTIC THE PARTIES HAVE TO SPECIFY THE CIRCUMSTANCES INDICATE THAT THE PARTIES INTEND TO CREATE LEGAL RELATIONSHIP.</a:t>
            </a:r>
          </a:p>
          <a:p>
            <a:pPr marL="342900" indent="-342900"/>
            <a:r>
              <a:rPr lang="en-US" dirty="0" smtClean="0"/>
              <a:t>                             THUS, </a:t>
            </a:r>
            <a:r>
              <a:rPr lang="en-US" b="1" i="1" dirty="0" smtClean="0"/>
              <a:t>CONTRACT = AGREEMENT + ENFORCEABILITY AT LAW</a:t>
            </a:r>
          </a:p>
          <a:p>
            <a:pPr marL="342900" indent="-342900"/>
            <a:r>
              <a:rPr lang="en-US" b="1" i="1" dirty="0" smtClean="0"/>
              <a:t> </a:t>
            </a:r>
            <a:endParaRPr lang="en-US" b="1" i="1" u="sng" dirty="0" smtClean="0"/>
          </a:p>
          <a:p>
            <a:pPr marL="342900" indent="-342900">
              <a:buAutoNum type="arabicPeriod"/>
            </a:pPr>
            <a:endParaRPr lang="en-US" dirty="0" smtClean="0"/>
          </a:p>
          <a:p>
            <a:pPr marL="342900" indent="-342900">
              <a:buAutoNum type="arabicPeriod"/>
            </a:pPr>
            <a:endParaRPr lang="en-US" dirty="0"/>
          </a:p>
        </p:txBody>
      </p:sp>
    </p:spTree>
  </p:cSld>
  <p:clrMapOvr>
    <a:masterClrMapping/>
  </p:clrMapOvr>
  <p:transition spd="slow" advTm="5000">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0680C66-2664-4DD8-AA26-901A876AC213}" type="slidenum">
              <a:rPr lang="en-US" smtClean="0"/>
              <a:pPr/>
              <a:t>4</a:t>
            </a:fld>
            <a:endParaRPr lang="en-US"/>
          </a:p>
        </p:txBody>
      </p:sp>
      <p:sp>
        <p:nvSpPr>
          <p:cNvPr id="5" name="Rectangle 4"/>
          <p:cNvSpPr/>
          <p:nvPr/>
        </p:nvSpPr>
        <p:spPr>
          <a:xfrm>
            <a:off x="1" y="0"/>
            <a:ext cx="9144000" cy="1323439"/>
          </a:xfrm>
          <a:prstGeom prst="rect">
            <a:avLst/>
          </a:prstGeom>
          <a:noFill/>
        </p:spPr>
        <p:txBody>
          <a:bodyPr wrap="square" lIns="91440" tIns="45720" rIns="91440" bIns="45720">
            <a:spAutoFit/>
          </a:bodyPr>
          <a:lstStyle/>
          <a:p>
            <a:pPr algn="ctr"/>
            <a:r>
              <a:rPr lang="en-US" sz="4000" b="1" i="1" u="sng"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ESSENTIALS ELEMENTS OF A VALID CONTRACT</a:t>
            </a:r>
            <a:endParaRPr lang="en-US" sz="4000" b="1" i="1" u="sng"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aphicFrame>
        <p:nvGraphicFramePr>
          <p:cNvPr id="8" name="Diagram 7"/>
          <p:cNvGraphicFramePr/>
          <p:nvPr/>
        </p:nvGraphicFramePr>
        <p:xfrm>
          <a:off x="914400" y="1524000"/>
          <a:ext cx="76200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0680C66-2664-4DD8-AA26-901A876AC213}" type="slidenum">
              <a:rPr lang="en-US" smtClean="0"/>
              <a:pPr/>
              <a:t>5</a:t>
            </a:fld>
            <a:endParaRPr lang="en-US"/>
          </a:p>
        </p:txBody>
      </p:sp>
      <p:sp>
        <p:nvSpPr>
          <p:cNvPr id="5" name="TextBox 4"/>
          <p:cNvSpPr txBox="1"/>
          <p:nvPr/>
        </p:nvSpPr>
        <p:spPr>
          <a:xfrm>
            <a:off x="0" y="0"/>
            <a:ext cx="9144000" cy="7355860"/>
          </a:xfrm>
          <a:prstGeom prst="rect">
            <a:avLst/>
          </a:prstGeom>
          <a:noFill/>
        </p:spPr>
        <p:txBody>
          <a:bodyPr wrap="square" rtlCol="0">
            <a:spAutoFit/>
          </a:bodyPr>
          <a:lstStyle/>
          <a:p>
            <a:pPr marL="342900" indent="-342900">
              <a:buFont typeface="+mj-lt"/>
              <a:buAutoNum type="arabicPeriod"/>
            </a:pPr>
            <a:r>
              <a:rPr lang="en-US" b="1" u="sng" dirty="0" smtClean="0"/>
              <a:t>OFFER AND ACCEPTANCE</a:t>
            </a:r>
            <a:r>
              <a:rPr lang="en-US" dirty="0" smtClean="0"/>
              <a:t>: IN ORDER  TO CREATE A VALID CONTRACT,THERE MUST BE A ‘LAWFUL OFFER’ BY ONE PARTY AND ‘LAWFUL ACCEPTANCE’ OF THE SAME BY OTHER PARTY. IN SIMPLE WORDS,’LAWFUL’ MEANS ‘OFFER AND ACCEPTANCE‘ AND ‘COMMUNICATION’ MUST CONFIRM TO THE RULES LAID DOWN IN THE INDIAN CONTRACT ACT 1872.</a:t>
            </a:r>
          </a:p>
          <a:p>
            <a:pPr marL="342900" indent="-342900">
              <a:buFont typeface="+mj-lt"/>
              <a:buAutoNum type="arabicPeriod"/>
            </a:pPr>
            <a:endParaRPr lang="en-US" dirty="0" smtClean="0"/>
          </a:p>
          <a:p>
            <a:pPr marL="342900" indent="-342900">
              <a:buFont typeface="+mj-lt"/>
              <a:buAutoNum type="arabicPeriod"/>
            </a:pPr>
            <a:r>
              <a:rPr lang="en-US" b="1" u="sng" dirty="0" smtClean="0"/>
              <a:t> INTENTION TO CREATE LEGAL RELATIONSHIP: </a:t>
            </a:r>
            <a:r>
              <a:rPr lang="en-US" dirty="0" smtClean="0"/>
              <a:t>IN CASE, THERE IS NO SUCH INTENTION ON THE PART OF PARTIES,THERE IS NO CONTRACT.TO MAKE VALID CONTRACT THE INTENTION &amp; WILL MUST BE THERE AND BOTH PARTIES ARE IN FAVOUR TO CREATE LEGAL RELATIONSHIP WHETHER IT IS DOMESTIC OR SOCIAL.LEADING CASE ON THIS POINT IS:</a:t>
            </a:r>
          </a:p>
          <a:p>
            <a:pPr marL="342900" indent="-342900">
              <a:buFont typeface="+mj-lt"/>
              <a:buAutoNum type="arabicPeriod"/>
            </a:pPr>
            <a:endParaRPr lang="en-US" dirty="0" smtClean="0"/>
          </a:p>
          <a:p>
            <a:pPr marL="342900" indent="-342900"/>
            <a:r>
              <a:rPr lang="en-US" dirty="0" smtClean="0"/>
              <a:t>                                             </a:t>
            </a:r>
            <a:r>
              <a:rPr lang="en-US" sz="2400" b="1" i="1" u="sng" dirty="0" smtClean="0">
                <a:latin typeface="Stencil" pitchFamily="82" charset="0"/>
              </a:rPr>
              <a:t>BALFOUR v. BALFOUR (1919):</a:t>
            </a:r>
          </a:p>
          <a:p>
            <a:pPr marL="342900" indent="-342900"/>
            <a:r>
              <a:rPr lang="en-US" sz="2400" b="1" i="1" u="sng" dirty="0" smtClean="0">
                <a:latin typeface="Stencil" pitchFamily="82" charset="0"/>
              </a:rPr>
              <a:t>FACTS OF FIGURE:</a:t>
            </a:r>
            <a:r>
              <a:rPr lang="en-US" sz="2400" dirty="0" smtClean="0">
                <a:latin typeface="Stencil" pitchFamily="82" charset="0"/>
              </a:rPr>
              <a:t> </a:t>
            </a:r>
            <a:r>
              <a:rPr lang="en-US" dirty="0" smtClean="0"/>
              <a:t>MR.BALFOUR WAS EMPLOYED IN CEYLON. MRS.BALFOUR OWING TO ILL HEALTH,HAD TO STAY IN ENGLAND AND COULD NOT ACCOMPANY HIMTO CEYLON. MR.BALFOUR PROMISED TO SEND HER £30 PER MONTH WHILE HE WAS ABROAD. BUT MR.BALFOUR FAILED TO PAY THAT AMOUNT. SO MRS.BALFOUR FILED A SUIT AGAINST HER HUSBAND FOR RECOVERING THE SAID AMOUNT.</a:t>
            </a:r>
          </a:p>
          <a:p>
            <a:pPr marL="342900" indent="-342900"/>
            <a:r>
              <a:rPr lang="en-US" sz="2400" b="1" i="1" u="sng" dirty="0" smtClean="0">
                <a:latin typeface="Stencil" pitchFamily="82" charset="0"/>
              </a:rPr>
              <a:t>DECLARATION: </a:t>
            </a:r>
            <a:r>
              <a:rPr lang="en-US" dirty="0" smtClean="0"/>
              <a:t>THE COURT HELD THAT IT WAS MERE DOMESTIC AGREEMENT AND THAT THE PROMISE MAID BY THE HUSBAND  IN THIS CASE WAS NOT INTENDED TO BE A LEGAL OBLIGATION.</a:t>
            </a:r>
          </a:p>
          <a:p>
            <a:pPr marL="342900" indent="-342900"/>
            <a:r>
              <a:rPr lang="en-US" sz="2000" b="1" u="sng" dirty="0" smtClean="0"/>
              <a:t>3. LAWFUL CONSIDERATION: </a:t>
            </a:r>
            <a:r>
              <a:rPr lang="en-US" dirty="0" smtClean="0"/>
              <a:t>CONSIDERATION  IS KNOWN AS “quid-pro-quo” or “something in return.” IT IS AN ESSENTIAL ELEMENT OF A CONTRACT. THE LAW ENFORCES ONLY THOSE PROMISES WHICH ARE MADE FOR CONSIDERATION. BASICALLY , CONSIDERATION BASED UPON ‘GIVE &amp; TAKE’ PRINCIPLE.WHETHER IT IS IN THE FORM OF CASH OR PROMISE.</a:t>
            </a:r>
          </a:p>
          <a:p>
            <a:pPr marL="342900" indent="-342900"/>
            <a:endParaRPr lang="en-US" sz="2000" b="1" i="1" u="sng" dirty="0" smtClean="0">
              <a:latin typeface="Stencil" pitchFamily="82" charset="0"/>
            </a:endParaRPr>
          </a:p>
        </p:txBody>
      </p:sp>
    </p:spTree>
  </p:cSld>
  <p:clrMapOvr>
    <a:masterClrMapping/>
  </p:clrMapOvr>
  <p:transition spd="slow" advTm="5000">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0680C66-2664-4DD8-AA26-901A876AC213}" type="slidenum">
              <a:rPr lang="en-US" smtClean="0"/>
              <a:pPr/>
              <a:t>6</a:t>
            </a:fld>
            <a:endParaRPr lang="en-US"/>
          </a:p>
        </p:txBody>
      </p:sp>
      <p:sp>
        <p:nvSpPr>
          <p:cNvPr id="5" name="TextBox 4"/>
          <p:cNvSpPr txBox="1"/>
          <p:nvPr/>
        </p:nvSpPr>
        <p:spPr>
          <a:xfrm>
            <a:off x="0" y="1"/>
            <a:ext cx="9144000" cy="7417415"/>
          </a:xfrm>
          <a:prstGeom prst="rect">
            <a:avLst/>
          </a:prstGeom>
          <a:noFill/>
        </p:spPr>
        <p:txBody>
          <a:bodyPr wrap="square" rtlCol="0">
            <a:spAutoFit/>
          </a:bodyPr>
          <a:lstStyle/>
          <a:p>
            <a:endParaRPr lang="en-US" sz="2000" b="1" u="sng" dirty="0" smtClean="0"/>
          </a:p>
          <a:p>
            <a:r>
              <a:rPr lang="en-US" sz="2000" b="1" u="sng" dirty="0" smtClean="0"/>
              <a:t>4. LAWFUL OBJECT:</a:t>
            </a:r>
            <a:r>
              <a:rPr lang="en-US" sz="2000" dirty="0" smtClean="0"/>
              <a:t> </a:t>
            </a:r>
            <a:r>
              <a:rPr lang="en-US" dirty="0" smtClean="0"/>
              <a:t>THE OBJECT OF AN AGREEMENT MUST BE LAWFUL. OBJECT HAS NOTHING TO DO WITH CONSIDERATION. IT MEANS THE PURPOSE OR DESIGN OF THE CONTRACT.</a:t>
            </a:r>
          </a:p>
          <a:p>
            <a:endParaRPr lang="en-US" dirty="0" smtClean="0"/>
          </a:p>
          <a:p>
            <a:r>
              <a:rPr lang="en-US" sz="2000" b="1" u="sng" dirty="0" smtClean="0"/>
              <a:t>5. CAPACITY OF THE PARTIES: </a:t>
            </a:r>
            <a:r>
              <a:rPr lang="en-US" dirty="0" smtClean="0"/>
              <a:t>THE PARTIES TO AN AGREEMENT MUST BE COMPETENT TO CONTRACT.THE FOLLOWING PERSONS ARE INCOMPETENT TO CONTRACT:</a:t>
            </a:r>
          </a:p>
          <a:p>
            <a:endParaRPr lang="en-US" dirty="0" smtClean="0"/>
          </a:p>
          <a:p>
            <a:pPr marL="457200" indent="-457200">
              <a:buFont typeface="+mj-lt"/>
              <a:buAutoNum type="alphaLcPeriod"/>
            </a:pPr>
            <a:r>
              <a:rPr lang="en-US" sz="2000" b="1" u="sng" dirty="0" smtClean="0"/>
              <a:t> MINORS</a:t>
            </a:r>
          </a:p>
          <a:p>
            <a:pPr marL="457200" indent="-457200">
              <a:buFont typeface="+mj-lt"/>
              <a:buAutoNum type="alphaLcPeriod"/>
            </a:pPr>
            <a:r>
              <a:rPr lang="en-US" sz="2000" b="1" u="sng" dirty="0" smtClean="0"/>
              <a:t> PERSONS OF UNSOUND MIND</a:t>
            </a:r>
          </a:p>
          <a:p>
            <a:pPr marL="457200" indent="-457200">
              <a:buFont typeface="+mj-lt"/>
              <a:buAutoNum type="alphaLcPeriod"/>
            </a:pPr>
            <a:r>
              <a:rPr lang="en-US" sz="2000" b="1" u="sng" dirty="0" smtClean="0"/>
              <a:t> PERSONS DISQUALIFIED BY LAW TO WHICH THEY ARE SUBJECT(E.G.,INSOLVENT PERSONS,REPRESENTATIVE OF OTHER COUNTRIES OR NRI’S ETC.)</a:t>
            </a:r>
          </a:p>
          <a:p>
            <a:pPr marL="457200" indent="-457200">
              <a:buFont typeface="+mj-lt"/>
              <a:buAutoNum type="alphaLcPeriod"/>
            </a:pPr>
            <a:endParaRPr lang="en-US" sz="2000" b="1" u="sng" dirty="0" smtClean="0"/>
          </a:p>
          <a:p>
            <a:pPr marL="457200" indent="-457200"/>
            <a:r>
              <a:rPr lang="en-US" sz="2000" b="1" u="sng" dirty="0" smtClean="0"/>
              <a:t>6.LEGAL FORMALITIES: </a:t>
            </a:r>
            <a:r>
              <a:rPr lang="en-US" dirty="0" smtClean="0"/>
              <a:t>AN  ORAL CONTRACT IS A PERFECTLY VALID CONTRACT,EXCEPT IN THOSE CASES WHERE WRITING,REGISTERATION ETC. IS REQUIRED BY SOME STATUTE.IN INDIA WRITING IS REQUIRED IN CASE OF SALE,MORTGAGE,LEASE,M.O.A AND A.O.A ETC.IT IS WRITTEN UNDER SECTION 17 OF THE REGISTERATION ACT.FOR E.G.,FILLING UP FORM FOR ADMISSION TO COURSE.</a:t>
            </a:r>
          </a:p>
          <a:p>
            <a:pPr marL="457200" indent="-457200"/>
            <a:endParaRPr lang="en-US" dirty="0" smtClean="0"/>
          </a:p>
          <a:p>
            <a:pPr marL="457200" indent="-457200"/>
            <a:r>
              <a:rPr lang="en-US" sz="2000" b="1" u="sng" dirty="0" smtClean="0"/>
              <a:t>7. POSSIBILITY OF PERFORMANCE: </a:t>
            </a:r>
            <a:r>
              <a:rPr lang="en-US" dirty="0" smtClean="0"/>
              <a:t>IF THE ACT IS IMPOSSIBLE IN  ITSELF, PHYSICALLY OR LEGALLY IT CANNOT BE ENFORCED AT LAW. FOR E.G., MR.A AGREES WITH B TO DISCOVER TRASURE BY MAGIC. SUCH AGREEMENT IS NOT ENFORCEABLE.</a:t>
            </a:r>
          </a:p>
          <a:p>
            <a:pPr marL="457200" indent="-457200"/>
            <a:endParaRPr lang="en-US" dirty="0" smtClean="0"/>
          </a:p>
          <a:p>
            <a:pPr marL="457200" indent="-457200"/>
            <a:endParaRPr lang="en-US" dirty="0" smtClean="0"/>
          </a:p>
          <a:p>
            <a:pPr marL="457200" indent="-457200"/>
            <a:endParaRPr lang="en-US" sz="2400" b="1" u="sng" dirty="0" smtClean="0"/>
          </a:p>
        </p:txBody>
      </p:sp>
    </p:spTree>
  </p:cSld>
  <p:clrMapOvr>
    <a:masterClrMapping/>
  </p:clrMapOvr>
  <p:transition spd="slow" advTm="5000">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7</a:t>
            </a:fld>
            <a:endParaRPr lang="en-US"/>
          </a:p>
        </p:txBody>
      </p:sp>
      <p:sp>
        <p:nvSpPr>
          <p:cNvPr id="3" name="TextBox 2"/>
          <p:cNvSpPr txBox="1"/>
          <p:nvPr/>
        </p:nvSpPr>
        <p:spPr>
          <a:xfrm>
            <a:off x="0" y="0"/>
            <a:ext cx="9144000" cy="6924973"/>
          </a:xfrm>
          <a:prstGeom prst="rect">
            <a:avLst/>
          </a:prstGeom>
          <a:noFill/>
        </p:spPr>
        <p:txBody>
          <a:bodyPr wrap="square" rtlCol="0">
            <a:spAutoFit/>
          </a:bodyPr>
          <a:lstStyle/>
          <a:p>
            <a:endParaRPr lang="en-US" sz="2000" b="1" u="sng" dirty="0" smtClean="0"/>
          </a:p>
          <a:p>
            <a:r>
              <a:rPr lang="en-US" sz="2000" b="1" u="sng" dirty="0" smtClean="0"/>
              <a:t>8. FREE CONSENT: ‘</a:t>
            </a:r>
            <a:r>
              <a:rPr lang="en-US" dirty="0" smtClean="0"/>
              <a:t>CONSENT’ MEANS THE PARTIES MUST HAVE AGREED UPON THE ‘SAME THING IN THE SAME SENSE AT THE SAME TIME’.THIS IS CALLED “CONSENSUS AD IDEM” IN ENGLISH  LAW.THUS, CONTRACT IS THE OUTCOME OF ‘TWO CONSENTING MINDS.’ ACCORDING TO  SECTION  14,CONSENT IS SAID TO BE FREE WHEN IT IS NOT CAUSED BY FOLLOWING:</a:t>
            </a:r>
          </a:p>
          <a:p>
            <a:endParaRPr lang="en-US" dirty="0" smtClean="0"/>
          </a:p>
          <a:p>
            <a:pPr marL="342900" indent="-342900">
              <a:buFont typeface="+mj-lt"/>
              <a:buAutoNum type="alphaUcPeriod"/>
            </a:pPr>
            <a:r>
              <a:rPr lang="en-US" sz="2000" b="1" u="sng" dirty="0" smtClean="0">
                <a:latin typeface="Andalus" pitchFamily="18" charset="-78"/>
                <a:cs typeface="Andalus" pitchFamily="18" charset="-78"/>
              </a:rPr>
              <a:t> BY FRAUD (INTENTIONALLY)</a:t>
            </a:r>
          </a:p>
          <a:p>
            <a:pPr marL="342900" indent="-342900">
              <a:buFont typeface="+mj-lt"/>
              <a:buAutoNum type="alphaUcPeriod"/>
            </a:pPr>
            <a:endParaRPr lang="en-US" sz="2000" b="1" u="sng" dirty="0" smtClean="0">
              <a:latin typeface="Andalus" pitchFamily="18" charset="-78"/>
              <a:cs typeface="Andalus" pitchFamily="18" charset="-78"/>
            </a:endParaRPr>
          </a:p>
          <a:p>
            <a:pPr marL="342900" indent="-342900">
              <a:buFont typeface="+mj-lt"/>
              <a:buAutoNum type="alphaUcPeriod"/>
            </a:pPr>
            <a:r>
              <a:rPr lang="en-US" sz="2000" b="1" u="sng" dirty="0" smtClean="0">
                <a:latin typeface="Andalus" pitchFamily="18" charset="-78"/>
                <a:cs typeface="Andalus" pitchFamily="18" charset="-78"/>
              </a:rPr>
              <a:t>  COERCION (BY FORCE)</a:t>
            </a:r>
          </a:p>
          <a:p>
            <a:pPr marL="342900" indent="-342900">
              <a:buFont typeface="+mj-lt"/>
              <a:buAutoNum type="alphaUcPeriod"/>
            </a:pPr>
            <a:endParaRPr lang="en-US" sz="2000" b="1" u="sng" dirty="0" smtClean="0">
              <a:latin typeface="Andalus" pitchFamily="18" charset="-78"/>
              <a:cs typeface="Andalus" pitchFamily="18" charset="-78"/>
            </a:endParaRPr>
          </a:p>
          <a:p>
            <a:pPr marL="342900" indent="-342900">
              <a:buFont typeface="+mj-lt"/>
              <a:buAutoNum type="alphaUcPeriod"/>
            </a:pPr>
            <a:r>
              <a:rPr lang="en-US" sz="2000" b="1" u="sng" dirty="0" smtClean="0">
                <a:latin typeface="Andalus" pitchFamily="18" charset="-78"/>
                <a:cs typeface="Andalus" pitchFamily="18" charset="-78"/>
              </a:rPr>
              <a:t> UNDUE INFLUENCE (e.g., TEACHER – STUDENT, </a:t>
            </a:r>
          </a:p>
          <a:p>
            <a:pPr marL="342900" indent="-342900"/>
            <a:r>
              <a:rPr lang="en-US" sz="2000" b="1" u="sng" dirty="0" smtClean="0">
                <a:latin typeface="Andalus" pitchFamily="18" charset="-78"/>
                <a:cs typeface="Andalus" pitchFamily="18" charset="-78"/>
              </a:rPr>
              <a:t>        EMPLOYER – EMPLOYEE)</a:t>
            </a:r>
          </a:p>
          <a:p>
            <a:pPr marL="342900" indent="-342900">
              <a:buFont typeface="+mj-lt"/>
              <a:buAutoNum type="alphaUcPeriod"/>
            </a:pPr>
            <a:endParaRPr lang="en-US" sz="2000" b="1" u="sng" dirty="0" smtClean="0">
              <a:latin typeface="Andalus" pitchFamily="18" charset="-78"/>
              <a:cs typeface="Andalus" pitchFamily="18" charset="-78"/>
            </a:endParaRPr>
          </a:p>
          <a:p>
            <a:pPr marL="342900" indent="-342900">
              <a:buFont typeface="+mj-lt"/>
              <a:buAutoNum type="alphaUcPeriod"/>
            </a:pPr>
            <a:r>
              <a:rPr lang="en-US" sz="2000" b="1" u="sng" dirty="0" smtClean="0">
                <a:latin typeface="Andalus" pitchFamily="18" charset="-78"/>
                <a:cs typeface="Andalus" pitchFamily="18" charset="-78"/>
              </a:rPr>
              <a:t> MIS REPRESENTATION (UN INTENTIONALLY)</a:t>
            </a:r>
          </a:p>
          <a:p>
            <a:pPr marL="342900" indent="-342900">
              <a:buFont typeface="+mj-lt"/>
              <a:buAutoNum type="alphaUcPeriod"/>
            </a:pPr>
            <a:endParaRPr lang="en-US" sz="2000" b="1" u="sng" dirty="0" smtClean="0">
              <a:latin typeface="Andalus" pitchFamily="18" charset="-78"/>
              <a:cs typeface="Andalus" pitchFamily="18" charset="-78"/>
            </a:endParaRPr>
          </a:p>
          <a:p>
            <a:pPr marL="342900" indent="-342900">
              <a:buFont typeface="+mj-lt"/>
              <a:buAutoNum type="alphaUcPeriod"/>
            </a:pPr>
            <a:r>
              <a:rPr lang="en-US" sz="2000" b="1" u="sng" dirty="0" smtClean="0">
                <a:latin typeface="Andalus" pitchFamily="18" charset="-78"/>
                <a:cs typeface="Andalus" pitchFamily="18" charset="-78"/>
              </a:rPr>
              <a:t> MISTAKE</a:t>
            </a:r>
          </a:p>
          <a:p>
            <a:pPr marL="342900" indent="-342900">
              <a:buFont typeface="+mj-lt"/>
              <a:buAutoNum type="alphaUcPeriod"/>
            </a:pPr>
            <a:endParaRPr lang="en-US" sz="2000" b="1" u="sng" dirty="0" smtClean="0">
              <a:latin typeface="Andalus" pitchFamily="18" charset="-78"/>
              <a:cs typeface="Andalus" pitchFamily="18" charset="-78"/>
            </a:endParaRPr>
          </a:p>
          <a:p>
            <a:r>
              <a:rPr lang="en-US" sz="2000" b="1" u="sng" dirty="0" smtClean="0"/>
              <a:t>9. CERTAINITY OF MEANING: </a:t>
            </a:r>
            <a:r>
              <a:rPr lang="en-US" dirty="0" smtClean="0"/>
              <a:t>THE TERMS OF THE CONTRACT MUST BE PRECISE AND CERTAIN.IT CANNOT BE LEFT VAGUE. A CONTRACT MAY BE VOID ON THE GROUD OF UNCERTAINITY. BOTH THE PARTIES MUST KNOW WHAT TYPE OF AGREEMENT THEY ARE FORMING AND WHAT IS TO BE PERFORMED STEP BY STEP.</a:t>
            </a:r>
          </a:p>
          <a:p>
            <a:endParaRPr lang="en-US" dirty="0" smtClean="0"/>
          </a:p>
          <a:p>
            <a:endParaRPr lang="en-US" sz="2000" b="1" u="sng" dirty="0"/>
          </a:p>
        </p:txBody>
      </p:sp>
      <p:pic>
        <p:nvPicPr>
          <p:cNvPr id="4" name="Picture 2" descr="E:\business laws\imagesCAM5SC4Z.jpg"/>
          <p:cNvPicPr>
            <a:picLocks noChangeAspect="1" noChangeArrowheads="1"/>
          </p:cNvPicPr>
          <p:nvPr/>
        </p:nvPicPr>
        <p:blipFill>
          <a:blip r:embed="rId2"/>
          <a:srcRect/>
          <a:stretch>
            <a:fillRect/>
          </a:stretch>
        </p:blipFill>
        <p:spPr bwMode="auto">
          <a:xfrm>
            <a:off x="5715000" y="1676400"/>
            <a:ext cx="3200400" cy="3200400"/>
          </a:xfrm>
          <a:prstGeom prst="rect">
            <a:avLst/>
          </a:prstGeom>
          <a:noFill/>
        </p:spPr>
      </p:pic>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8</a:t>
            </a:fld>
            <a:endParaRPr lang="en-US"/>
          </a:p>
        </p:txBody>
      </p:sp>
      <p:sp>
        <p:nvSpPr>
          <p:cNvPr id="3" name="TextBox 2"/>
          <p:cNvSpPr txBox="1"/>
          <p:nvPr/>
        </p:nvSpPr>
        <p:spPr>
          <a:xfrm>
            <a:off x="228600" y="304800"/>
            <a:ext cx="8610600" cy="2000548"/>
          </a:xfrm>
          <a:prstGeom prst="rect">
            <a:avLst/>
          </a:prstGeom>
          <a:noFill/>
        </p:spPr>
        <p:txBody>
          <a:bodyPr wrap="square" rtlCol="0">
            <a:spAutoFit/>
          </a:bodyPr>
          <a:lstStyle/>
          <a:p>
            <a:r>
              <a:rPr lang="en-US" sz="2400" b="1" u="sng" dirty="0" smtClean="0"/>
              <a:t>10. NOT DECLARED TO BE VOID OR ILLEGAL:</a:t>
            </a:r>
            <a:r>
              <a:rPr lang="en-US" sz="2000" dirty="0" smtClean="0"/>
              <a:t> THE AGREEMENT THOUGH SATISFYING ALL THE CONDITIONS FOR A VALID CONTRACT MUST NOT HAVE BEEN EXPRESSLY DECLARED VOID BY ANY LAW IN FORCE IN THE COUNTRY. AGREEMENTS MENTIONED IN SECTIONS 24 TO 30 OF THE ACT HAVE BEEN EXPRESSLY DECLARED TO BE VOID.THESE ARE FOLLOWING:</a:t>
            </a:r>
          </a:p>
          <a:p>
            <a:endParaRPr lang="en-US" sz="2000" dirty="0" smtClean="0"/>
          </a:p>
        </p:txBody>
      </p:sp>
      <p:graphicFrame>
        <p:nvGraphicFramePr>
          <p:cNvPr id="6" name="Diagram 5"/>
          <p:cNvGraphicFramePr/>
          <p:nvPr/>
        </p:nvGraphicFramePr>
        <p:xfrm>
          <a:off x="1143000" y="2209800"/>
          <a:ext cx="7086600" cy="436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0" y="0"/>
            <a:ext cx="9144000" cy="1417638"/>
          </a:xfrm>
        </p:spPr>
        <p:txBody>
          <a:bodyPr>
            <a:noAutofit/>
          </a:bodyPr>
          <a:lstStyle/>
          <a:p>
            <a:r>
              <a:rPr lang="en-US" sz="3600" b="1" u="sng" dirty="0" smtClean="0"/>
              <a:t>DIFFERENCE BETWEEN CONTRACT &amp; AGREEMENT</a:t>
            </a:r>
            <a:endParaRPr lang="en-US" sz="3600" b="1" u="sng" dirty="0"/>
          </a:p>
        </p:txBody>
      </p:sp>
      <p:sp>
        <p:nvSpPr>
          <p:cNvPr id="13" name="Text Placeholder 12"/>
          <p:cNvSpPr>
            <a:spLocks noGrp="1"/>
          </p:cNvSpPr>
          <p:nvPr>
            <p:ph type="body" idx="1"/>
          </p:nvPr>
        </p:nvSpPr>
        <p:spPr/>
        <p:txBody>
          <a:bodyPr>
            <a:normAutofit/>
          </a:bodyPr>
          <a:lstStyle/>
          <a:p>
            <a:pPr algn="ctr"/>
            <a:r>
              <a:rPr lang="en-US" sz="2800" u="sng" dirty="0" smtClean="0">
                <a:latin typeface="Andalus" pitchFamily="18" charset="-78"/>
                <a:cs typeface="Andalus" pitchFamily="18" charset="-78"/>
              </a:rPr>
              <a:t>CONTRACT</a:t>
            </a:r>
            <a:endParaRPr lang="en-US" sz="2800" u="sng" dirty="0">
              <a:latin typeface="Andalus" pitchFamily="18" charset="-78"/>
              <a:cs typeface="Andalus" pitchFamily="18" charset="-78"/>
            </a:endParaRPr>
          </a:p>
        </p:txBody>
      </p:sp>
      <p:sp>
        <p:nvSpPr>
          <p:cNvPr id="14" name="Content Placeholder 13"/>
          <p:cNvSpPr>
            <a:spLocks noGrp="1"/>
          </p:cNvSpPr>
          <p:nvPr>
            <p:ph sz="half" idx="2"/>
          </p:nvPr>
        </p:nvSpPr>
        <p:spPr>
          <a:xfrm>
            <a:off x="0" y="2174874"/>
            <a:ext cx="4497388" cy="4683125"/>
          </a:xfrm>
        </p:spPr>
        <p:txBody>
          <a:bodyPr>
            <a:noAutofit/>
          </a:bodyPr>
          <a:lstStyle/>
          <a:p>
            <a:r>
              <a:rPr lang="en-US" b="1" dirty="0" smtClean="0"/>
              <a:t> CONTRACT IS AN AGREEMENT WHICH IS ENFORCEABLE BY LAW.</a:t>
            </a:r>
          </a:p>
          <a:p>
            <a:r>
              <a:rPr lang="en-US" b="1" dirty="0" smtClean="0"/>
              <a:t> IN THIS INJURED PARTY CAN SUE OTHER AND TAKE CLAIM.</a:t>
            </a:r>
          </a:p>
          <a:p>
            <a:r>
              <a:rPr lang="en-US" b="1" dirty="0" smtClean="0"/>
              <a:t> IT IS TO BE DECLARED VALID CONTRACT WHEN ESSENTIALS ARE FULFILLED.</a:t>
            </a:r>
          </a:p>
          <a:p>
            <a:r>
              <a:rPr lang="en-US" b="1" dirty="0" smtClean="0"/>
              <a:t> IT’S SCOPE IS NARROW.</a:t>
            </a:r>
          </a:p>
          <a:p>
            <a:r>
              <a:rPr lang="en-US" i="1" u="sng" dirty="0" smtClean="0"/>
              <a:t> </a:t>
            </a:r>
            <a:r>
              <a:rPr lang="en-US" b="1" i="1" u="sng" dirty="0" smtClean="0">
                <a:effectLst>
                  <a:outerShdw blurRad="38100" dist="38100" dir="2700000" algn="tl">
                    <a:srgbClr val="000000">
                      <a:alpha val="43137"/>
                    </a:srgbClr>
                  </a:outerShdw>
                </a:effectLst>
              </a:rPr>
              <a:t>CONTRACT=AGREEMENT + ENFORCEABILITY AT LAW</a:t>
            </a:r>
            <a:endParaRPr lang="en-US" b="1" i="1" u="sng" dirty="0">
              <a:effectLst>
                <a:outerShdw blurRad="38100" dist="38100" dir="2700000" algn="tl">
                  <a:srgbClr val="000000">
                    <a:alpha val="43137"/>
                  </a:srgbClr>
                </a:outerShdw>
              </a:effectLst>
            </a:endParaRPr>
          </a:p>
        </p:txBody>
      </p:sp>
      <p:sp>
        <p:nvSpPr>
          <p:cNvPr id="15" name="Text Placeholder 14"/>
          <p:cNvSpPr>
            <a:spLocks noGrp="1"/>
          </p:cNvSpPr>
          <p:nvPr>
            <p:ph type="body" sz="quarter" idx="3"/>
          </p:nvPr>
        </p:nvSpPr>
        <p:spPr/>
        <p:txBody>
          <a:bodyPr>
            <a:normAutofit/>
          </a:bodyPr>
          <a:lstStyle/>
          <a:p>
            <a:pPr algn="ctr"/>
            <a:r>
              <a:rPr lang="en-US" sz="2800" u="sng" dirty="0" smtClean="0">
                <a:latin typeface="Andalus" pitchFamily="18" charset="-78"/>
                <a:cs typeface="Andalus" pitchFamily="18" charset="-78"/>
              </a:rPr>
              <a:t>AGREEMENT</a:t>
            </a:r>
            <a:endParaRPr lang="en-US" sz="2800" u="sng" dirty="0">
              <a:latin typeface="Andalus" pitchFamily="18" charset="-78"/>
              <a:cs typeface="Andalus" pitchFamily="18" charset="-78"/>
            </a:endParaRPr>
          </a:p>
        </p:txBody>
      </p:sp>
      <p:sp>
        <p:nvSpPr>
          <p:cNvPr id="16" name="Content Placeholder 15"/>
          <p:cNvSpPr>
            <a:spLocks noGrp="1"/>
          </p:cNvSpPr>
          <p:nvPr>
            <p:ph sz="quarter" idx="4"/>
          </p:nvPr>
        </p:nvSpPr>
        <p:spPr>
          <a:xfrm>
            <a:off x="4645025" y="2174874"/>
            <a:ext cx="4498975" cy="4683125"/>
          </a:xfrm>
        </p:spPr>
        <p:txBody>
          <a:bodyPr>
            <a:normAutofit fontScale="92500" lnSpcReduction="20000"/>
          </a:bodyPr>
          <a:lstStyle/>
          <a:p>
            <a:r>
              <a:rPr lang="en-US" sz="2600" b="1" dirty="0" smtClean="0"/>
              <a:t> AGREEMENT IS JUST A KIND OF PROMISE OR A SET OF PROMISE FORMING THE CONSIDERATION FOR EACH OTHER.</a:t>
            </a:r>
          </a:p>
          <a:p>
            <a:r>
              <a:rPr lang="en-US" sz="2600" b="1" dirty="0" smtClean="0"/>
              <a:t> IN THIS INJURED PARTY CAN’T SUE AND DOES NOT TAKE ANY CLAIM.</a:t>
            </a:r>
          </a:p>
          <a:p>
            <a:r>
              <a:rPr lang="en-US" sz="2600" b="1" dirty="0" smtClean="0"/>
              <a:t> IT DOES NOT REQUIRE ANY ESEENTIAL EXCEPT OFFER &amp; ACCEPTANCE.</a:t>
            </a:r>
          </a:p>
          <a:p>
            <a:r>
              <a:rPr lang="en-US" sz="2600" b="1" dirty="0" smtClean="0"/>
              <a:t>IT’S SCOPE IS WIDER</a:t>
            </a:r>
          </a:p>
          <a:p>
            <a:r>
              <a:rPr lang="en-US" sz="2600" dirty="0" smtClean="0"/>
              <a:t> </a:t>
            </a:r>
            <a:r>
              <a:rPr lang="en-US" sz="2600" b="1" i="1" u="sng" dirty="0" smtClean="0">
                <a:effectLst>
                  <a:outerShdw blurRad="38100" dist="38100" dir="2700000" algn="tl">
                    <a:srgbClr val="000000">
                      <a:alpha val="43137"/>
                    </a:srgbClr>
                  </a:outerShdw>
                </a:effectLst>
              </a:rPr>
              <a:t>AGREEMENT= OFFER + ACCEPTANCE</a:t>
            </a:r>
          </a:p>
          <a:p>
            <a:endParaRPr lang="en-US" dirty="0" smtClean="0"/>
          </a:p>
          <a:p>
            <a:endParaRPr lang="en-US" dirty="0"/>
          </a:p>
        </p:txBody>
      </p:sp>
    </p:spTree>
  </p:cSld>
  <p:clrMapOvr>
    <a:masterClrMapping/>
  </p:clrMapOvr>
  <p:transition spd="slow" advTm="5000">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10</a:t>
            </a:fld>
            <a:endParaRPr lang="en-US"/>
          </a:p>
        </p:txBody>
      </p:sp>
      <p:sp>
        <p:nvSpPr>
          <p:cNvPr id="3" name="TextBox 2"/>
          <p:cNvSpPr txBox="1"/>
          <p:nvPr/>
        </p:nvSpPr>
        <p:spPr>
          <a:xfrm>
            <a:off x="0" y="2149019"/>
            <a:ext cx="9144000" cy="4708981"/>
          </a:xfrm>
          <a:prstGeom prst="rect">
            <a:avLst/>
          </a:prstGeom>
          <a:noFill/>
        </p:spPr>
        <p:txBody>
          <a:bodyPr wrap="square" rtlCol="0">
            <a:spAutoFit/>
          </a:bodyPr>
          <a:lstStyle/>
          <a:p>
            <a:r>
              <a:rPr lang="en-US" sz="3600" b="1" u="sng" dirty="0" smtClean="0">
                <a:effectLst>
                  <a:outerShdw blurRad="38100" dist="38100" dir="2700000" algn="tl">
                    <a:srgbClr val="000000">
                      <a:alpha val="43137"/>
                    </a:srgbClr>
                  </a:outerShdw>
                </a:effectLst>
                <a:latin typeface="Andalus" pitchFamily="18" charset="-78"/>
                <a:cs typeface="Andalus" pitchFamily="18" charset="-78"/>
              </a:rPr>
              <a:t>CONCLUSION:</a:t>
            </a:r>
            <a:r>
              <a:rPr lang="en-US" sz="2400" b="1" u="sng" dirty="0" smtClean="0">
                <a:latin typeface="Andalus" pitchFamily="18" charset="-78"/>
                <a:cs typeface="Andalus" pitchFamily="18" charset="-78"/>
              </a:rPr>
              <a:t>  </a:t>
            </a:r>
            <a:r>
              <a:rPr lang="en-US" sz="2200" b="1" dirty="0" smtClean="0">
                <a:latin typeface="Andalus" pitchFamily="18" charset="-78"/>
                <a:cs typeface="Andalus" pitchFamily="18" charset="-78"/>
              </a:rPr>
              <a:t>HENCE, IN END IT IS CONCLUDED THAT AGREEMENT IS TERMED AS THE ORIGIN OF CONTRACT BUT WITH THIS IT ALSO STATE THAT “ALL AGREEMENTS ARE NOT CONTRACTS &amp; ALL CONTRACTS ARE AGREEMENTS”.BECAUSE SOME POINTS MAKE DIFFERENCE BETWEEN THESE TWO TERMS LIKE: ENFORCEABILITY,SCOPE,FILING A SUIT,POSSIBILITY OF CLAIM IN DISPUTE BETWEEN TWO PARTIES ETC. ESEENTIALS LAID DOWN BY INDIAN CONTRACT ACT 1872 PLAY A IMPORTANT ROLE IN PROVING THIS STATEMENT . TO CONVERT AGREEMENT INTO A VALID CONTRACT RULES AND REGULATIONS LAID DOWN BY ICA 1872 ARE DISCUSSED CLEARLY.AFTER CONVERSION OR FORMING A CONTRACT BY FULFILLING ALL THE ESSENTIALS BOTH PARTIES PROCEED THEIR WORK &amp; TAKE BENEFITS AND ALSO ACCOMPLISH THEIR OBJECTIVE FOR WHICH THE CONTRACT IS FORMED</a:t>
            </a:r>
            <a:r>
              <a:rPr lang="en-US" sz="2200" b="1" u="sng" dirty="0" smtClean="0">
                <a:latin typeface="Andalus" pitchFamily="18" charset="-78"/>
                <a:cs typeface="Andalus" pitchFamily="18" charset="-78"/>
              </a:rPr>
              <a:t>.</a:t>
            </a:r>
            <a:endParaRPr lang="en-US" sz="2200" b="1" u="sng" dirty="0">
              <a:latin typeface="Andalus" pitchFamily="18" charset="-78"/>
              <a:cs typeface="Andalus" pitchFamily="18" charset="-78"/>
            </a:endParaRPr>
          </a:p>
        </p:txBody>
      </p:sp>
      <p:pic>
        <p:nvPicPr>
          <p:cNvPr id="4098" name="Picture 2" descr="E:\business laws\imagesCA97222F.jpg"/>
          <p:cNvPicPr>
            <a:picLocks noChangeAspect="1" noChangeArrowheads="1"/>
          </p:cNvPicPr>
          <p:nvPr/>
        </p:nvPicPr>
        <p:blipFill>
          <a:blip r:embed="rId2"/>
          <a:srcRect/>
          <a:stretch>
            <a:fillRect/>
          </a:stretch>
        </p:blipFill>
        <p:spPr bwMode="auto">
          <a:xfrm>
            <a:off x="0" y="0"/>
            <a:ext cx="4267200" cy="2133600"/>
          </a:xfrm>
          <a:prstGeom prst="rect">
            <a:avLst/>
          </a:prstGeom>
          <a:noFill/>
        </p:spPr>
      </p:pic>
      <p:pic>
        <p:nvPicPr>
          <p:cNvPr id="4099" name="Picture 3" descr="E:\business laws\imagesCAZN1N5W.jpg"/>
          <p:cNvPicPr>
            <a:picLocks noChangeAspect="1" noChangeArrowheads="1"/>
          </p:cNvPicPr>
          <p:nvPr/>
        </p:nvPicPr>
        <p:blipFill>
          <a:blip r:embed="rId3"/>
          <a:srcRect/>
          <a:stretch>
            <a:fillRect/>
          </a:stretch>
        </p:blipFill>
        <p:spPr bwMode="auto">
          <a:xfrm>
            <a:off x="4495800" y="0"/>
            <a:ext cx="4648200" cy="2133600"/>
          </a:xfrm>
          <a:prstGeom prst="rect">
            <a:avLst/>
          </a:prstGeom>
          <a:noFill/>
        </p:spPr>
      </p:pic>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heckerboard(across)">
                                      <p:cBhvr>
                                        <p:cTn id="7" dur="500"/>
                                        <p:tgtEl>
                                          <p:spTgt spid="4098"/>
                                        </p:tgtEl>
                                      </p:cBhvr>
                                    </p:animEffect>
                                  </p:childTnLst>
                                </p:cTn>
                              </p:par>
                              <p:par>
                                <p:cTn id="8" presetID="5" presetClass="entr" presetSubtype="10"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checkerboard(across)">
                                      <p:cBhvr>
                                        <p:cTn id="10"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11</a:t>
            </a:fld>
            <a:endParaRPr lang="en-US"/>
          </a:p>
        </p:txBody>
      </p:sp>
      <p:sp>
        <p:nvSpPr>
          <p:cNvPr id="3" name="Rectangle 2"/>
          <p:cNvSpPr/>
          <p:nvPr/>
        </p:nvSpPr>
        <p:spPr>
          <a:xfrm>
            <a:off x="457200" y="152400"/>
            <a:ext cx="2895600" cy="923330"/>
          </a:xfrm>
          <a:prstGeom prst="rect">
            <a:avLst/>
          </a:prstGeom>
          <a:noFill/>
        </p:spPr>
        <p:txBody>
          <a:bodyPr wrap="square" lIns="91440" tIns="45720" rIns="91440" bIns="45720">
            <a:spAutoFit/>
          </a:bodyPr>
          <a:lstStyle/>
          <a:p>
            <a:pPr algn="ctr"/>
            <a:endParaRPr 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4" name="Rectangle 3"/>
          <p:cNvSpPr/>
          <p:nvPr/>
        </p:nvSpPr>
        <p:spPr>
          <a:xfrm>
            <a:off x="1" y="-22086"/>
            <a:ext cx="9144000" cy="1569660"/>
          </a:xfrm>
          <a:prstGeom prst="rect">
            <a:avLst/>
          </a:prstGeom>
          <a:noFill/>
        </p:spPr>
        <p:txBody>
          <a:bodyPr wrap="square" lIns="91440" tIns="45720" rIns="91440" bIns="45720">
            <a:spAutoFit/>
          </a:bodyPr>
          <a:lstStyle/>
          <a:p>
            <a:pPr algn="ctr"/>
            <a:r>
              <a:rPr lang="en-US" sz="4800" b="1" u="sng"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38100" dist="38100" dir="2700000" algn="tl">
                    <a:srgbClr val="000000">
                      <a:alpha val="43137"/>
                    </a:srgbClr>
                  </a:outerShdw>
                </a:effectLst>
              </a:rPr>
              <a:t>‘NO CONSIDERATION, NO CONTRACT’.EXPLAIN</a:t>
            </a:r>
            <a:endParaRPr lang="en-US" sz="4800" b="1" u="sng"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38100" dist="38100" dir="2700000" algn="tl">
                  <a:srgbClr val="000000">
                    <a:alpha val="43137"/>
                  </a:srgbClr>
                </a:outerShdw>
              </a:effectLst>
            </a:endParaRPr>
          </a:p>
        </p:txBody>
      </p:sp>
      <p:sp>
        <p:nvSpPr>
          <p:cNvPr id="5" name="TextBox 4"/>
          <p:cNvSpPr txBox="1"/>
          <p:nvPr/>
        </p:nvSpPr>
        <p:spPr>
          <a:xfrm>
            <a:off x="0" y="1828800"/>
            <a:ext cx="9144000" cy="4693593"/>
          </a:xfrm>
          <a:prstGeom prst="rect">
            <a:avLst/>
          </a:prstGeom>
          <a:noFill/>
        </p:spPr>
        <p:txBody>
          <a:bodyPr wrap="square" rtlCol="0">
            <a:spAutoFit/>
          </a:bodyPr>
          <a:lstStyle/>
          <a:p>
            <a:r>
              <a:rPr lang="en-US" sz="2300" b="1" dirty="0" smtClean="0">
                <a:latin typeface="Andalus" pitchFamily="18" charset="-78"/>
                <a:cs typeface="Andalus" pitchFamily="18" charset="-78"/>
              </a:rPr>
              <a:t>ABOVE STATEMENT IS TRUE THAT ‘NO CONSIDERATION, NO CONTRACT’ PREVAILS. CONSIDERATION IS VERY MUCH ESSENTIAL IN FORMATION OF  A CONTRACT.IT ACT AS A FOUNDATION OF EVERY CONTRACT.THE LAW ENFORCES ONLY THOSE PROMISES WHICH ARE MADE FOR CONSIDERATION.WHERE ONE PARTY PROMISES TO DO SOMETHING ,IT MUST GET SOMETHING IN RETURN.THIS </a:t>
            </a:r>
            <a:r>
              <a:rPr lang="en-US" sz="2300" b="1" i="1" u="sng" dirty="0" smtClean="0">
                <a:latin typeface="Andalus" pitchFamily="18" charset="-78"/>
                <a:cs typeface="Andalus" pitchFamily="18" charset="-78"/>
              </a:rPr>
              <a:t>‘SOMETHING IN RETURN’ </a:t>
            </a:r>
            <a:r>
              <a:rPr lang="en-US" sz="2300" b="1" dirty="0" smtClean="0">
                <a:latin typeface="Andalus" pitchFamily="18" charset="-78"/>
                <a:cs typeface="Andalus" pitchFamily="18" charset="-78"/>
              </a:rPr>
              <a:t>OR </a:t>
            </a:r>
            <a:r>
              <a:rPr lang="en-US" sz="2300" b="1" i="1" u="sng" dirty="0" smtClean="0">
                <a:latin typeface="Andalus" pitchFamily="18" charset="-78"/>
                <a:cs typeface="Andalus" pitchFamily="18" charset="-78"/>
              </a:rPr>
              <a:t>‘QUID-PRO –QUO’ </a:t>
            </a:r>
            <a:r>
              <a:rPr lang="en-US" sz="2300" b="1" dirty="0" smtClean="0">
                <a:latin typeface="Andalus" pitchFamily="18" charset="-78"/>
                <a:cs typeface="Andalus" pitchFamily="18" charset="-78"/>
              </a:rPr>
              <a:t>IS CALLED </a:t>
            </a:r>
            <a:r>
              <a:rPr lang="en-US" sz="2300" b="1" u="sng" dirty="0" smtClean="0">
                <a:latin typeface="Andalus" pitchFamily="18" charset="-78"/>
                <a:cs typeface="Andalus" pitchFamily="18" charset="-78"/>
              </a:rPr>
              <a:t>“CONSIDERATION”.</a:t>
            </a:r>
            <a:r>
              <a:rPr lang="en-US" sz="2300" b="1" dirty="0" smtClean="0">
                <a:latin typeface="Andalus" pitchFamily="18" charset="-78"/>
                <a:cs typeface="Andalus" pitchFamily="18" charset="-78"/>
              </a:rPr>
              <a:t>IN THE ABSENCE OF CONSIDERATION A PROMISE OR UNDERTAKING IS PURELY GRATUTIOUS.IT IS SOMETHING WHICH IS OF SOME VALUES IN THE EYES OF LAW.IT MAY BE IN THE FORM OF MONEY OR A PROMISE FOR ANOTHER PROMISE ETC..BUT THERE ARE SOME </a:t>
            </a:r>
            <a:r>
              <a:rPr lang="en-US" sz="2300" b="1" u="sng" dirty="0" smtClean="0">
                <a:latin typeface="Andalus" pitchFamily="18" charset="-78"/>
                <a:cs typeface="Andalus" pitchFamily="18" charset="-78"/>
              </a:rPr>
              <a:t>EXCEPTIONS </a:t>
            </a:r>
            <a:r>
              <a:rPr lang="en-US" sz="2300" b="1" dirty="0" smtClean="0">
                <a:latin typeface="Andalus" pitchFamily="18" charset="-78"/>
                <a:cs typeface="Andalus" pitchFamily="18" charset="-78"/>
              </a:rPr>
              <a:t>TO THIS STATEMENT THAT IN SOME SITUATIONS </a:t>
            </a:r>
            <a:r>
              <a:rPr lang="en-US" sz="2300" b="1" u="sng" dirty="0" smtClean="0">
                <a:effectLst>
                  <a:outerShdw blurRad="38100" dist="38100" dir="2700000" algn="tl">
                    <a:srgbClr val="000000">
                      <a:alpha val="43137"/>
                    </a:srgbClr>
                  </a:outerShdw>
                </a:effectLst>
                <a:latin typeface="Andalus" pitchFamily="18" charset="-78"/>
                <a:cs typeface="Andalus" pitchFamily="18" charset="-78"/>
              </a:rPr>
              <a:t>CONTRACT ARISES WITHOUT CONSIDERATION .</a:t>
            </a:r>
            <a:endParaRPr lang="en-US" sz="2300" b="1" u="sng" dirty="0">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slow" advTm="5000">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12</a:t>
            </a:fld>
            <a:endParaRPr lang="en-US"/>
          </a:p>
        </p:txBody>
      </p:sp>
      <p:sp>
        <p:nvSpPr>
          <p:cNvPr id="3" name="Rectangle 2"/>
          <p:cNvSpPr/>
          <p:nvPr/>
        </p:nvSpPr>
        <p:spPr>
          <a:xfrm>
            <a:off x="0" y="0"/>
            <a:ext cx="9144000" cy="1754326"/>
          </a:xfrm>
          <a:prstGeom prst="rect">
            <a:avLst/>
          </a:prstGeom>
          <a:noFill/>
        </p:spPr>
        <p:txBody>
          <a:bodyPr wrap="square" lIns="91440" tIns="45720" rIns="91440" bIns="45720">
            <a:spAutoFit/>
          </a:bodyPr>
          <a:lstStyle/>
          <a:p>
            <a:pPr algn="ctr"/>
            <a:r>
              <a:rPr lang="en-US" sz="5400" b="1" u="sng"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DEFINITION OF CONSIDERATION:</a:t>
            </a:r>
            <a:endParaRPr lang="en-US" sz="5400" b="1" u="sng"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4" name="TextBox 3"/>
          <p:cNvSpPr txBox="1"/>
          <p:nvPr/>
        </p:nvSpPr>
        <p:spPr>
          <a:xfrm>
            <a:off x="0" y="1873508"/>
            <a:ext cx="9144000" cy="4984492"/>
          </a:xfrm>
          <a:prstGeom prst="rect">
            <a:avLst/>
          </a:prstGeom>
          <a:noFill/>
        </p:spPr>
        <p:txBody>
          <a:bodyPr wrap="square" rtlCol="0">
            <a:spAutoFit/>
          </a:bodyPr>
          <a:lstStyle/>
          <a:p>
            <a:r>
              <a:rPr lang="en-US" sz="2800" b="1" u="sng" dirty="0" smtClean="0"/>
              <a:t>ACCORDING TO SECTION 2(D) OF THE INDIAN CONTRACT ACT 1872 CONSIDERATION IS DEFINED AS-</a:t>
            </a:r>
          </a:p>
          <a:p>
            <a:endParaRPr lang="en-US" dirty="0" smtClean="0"/>
          </a:p>
          <a:p>
            <a:pPr marL="457200" indent="-457200">
              <a:buFont typeface="+mj-lt"/>
              <a:buAutoNum type="alphaLcParenR"/>
            </a:pPr>
            <a:r>
              <a:rPr lang="en-US" sz="2400" b="1" u="sng" dirty="0" smtClean="0">
                <a:latin typeface="Andalus" pitchFamily="18" charset="-78"/>
                <a:cs typeface="Andalus" pitchFamily="18" charset="-78"/>
              </a:rPr>
              <a:t>WHEN AT THE DESIRE  OF THE PROMISOR , </a:t>
            </a:r>
          </a:p>
          <a:p>
            <a:pPr marL="457200" indent="-457200">
              <a:buFont typeface="+mj-lt"/>
              <a:buAutoNum type="alphaLcParenR"/>
            </a:pPr>
            <a:endParaRPr lang="en-US" sz="2400" b="1" u="sng" dirty="0" smtClean="0">
              <a:latin typeface="Andalus" pitchFamily="18" charset="-78"/>
              <a:cs typeface="Andalus" pitchFamily="18" charset="-78"/>
            </a:endParaRPr>
          </a:p>
          <a:p>
            <a:pPr marL="457200" indent="-457200">
              <a:buFont typeface="+mj-lt"/>
              <a:buAutoNum type="alphaLcParenR"/>
            </a:pPr>
            <a:r>
              <a:rPr lang="en-US" sz="2400" b="1" u="sng" dirty="0" smtClean="0">
                <a:latin typeface="Andalus" pitchFamily="18" charset="-78"/>
                <a:cs typeface="Andalus" pitchFamily="18" charset="-78"/>
              </a:rPr>
              <a:t>THE PROMISEE OR ANY OTHER PERSON,</a:t>
            </a:r>
          </a:p>
          <a:p>
            <a:pPr marL="457200" indent="-457200">
              <a:buFont typeface="+mj-lt"/>
              <a:buAutoNum type="alphaLcParenR"/>
            </a:pPr>
            <a:endParaRPr lang="en-US" sz="2400" b="1" u="sng" dirty="0" smtClean="0">
              <a:latin typeface="Andalus" pitchFamily="18" charset="-78"/>
              <a:cs typeface="Andalus" pitchFamily="18" charset="-78"/>
            </a:endParaRPr>
          </a:p>
          <a:p>
            <a:pPr marL="457200" indent="-457200">
              <a:buFont typeface="+mj-lt"/>
              <a:buAutoNum type="alphaLcParenR"/>
            </a:pPr>
            <a:r>
              <a:rPr lang="en-US" sz="2400" b="1" u="sng" dirty="0" smtClean="0">
                <a:latin typeface="Andalus" pitchFamily="18" charset="-78"/>
                <a:cs typeface="Andalus" pitchFamily="18" charset="-78"/>
              </a:rPr>
              <a:t>HAS DONE OR ABSTAINED FROM DOING, OR DOES OR ABSTAINS FROM DOING, OR PROMISES TO DO OR ABSTAIN FROM DOING,</a:t>
            </a:r>
          </a:p>
          <a:p>
            <a:pPr marL="457200" indent="-457200">
              <a:buFont typeface="+mj-lt"/>
              <a:buAutoNum type="alphaLcParenR"/>
            </a:pPr>
            <a:endParaRPr lang="en-US" sz="2400" b="1" u="sng" dirty="0" smtClean="0">
              <a:latin typeface="Andalus" pitchFamily="18" charset="-78"/>
              <a:cs typeface="Andalus" pitchFamily="18" charset="-78"/>
            </a:endParaRPr>
          </a:p>
          <a:p>
            <a:pPr marL="457200" indent="-457200">
              <a:buFont typeface="+mj-lt"/>
              <a:buAutoNum type="alphaLcParenR"/>
            </a:pPr>
            <a:r>
              <a:rPr lang="en-US" sz="2400" b="1" u="sng" dirty="0" smtClean="0">
                <a:latin typeface="Andalus" pitchFamily="18" charset="-78"/>
                <a:cs typeface="Andalus" pitchFamily="18" charset="-78"/>
              </a:rPr>
              <a:t>SOMETHING, SUCH ACT OR ABSTINENCE OR PROMISE IS CALLED A CONSIDERATION FOR THE PROMISE. </a:t>
            </a:r>
          </a:p>
          <a:p>
            <a:pPr marL="457200" indent="-457200">
              <a:buFont typeface="+mj-lt"/>
              <a:buAutoNum type="alphaLcParenR"/>
            </a:pPr>
            <a:endParaRPr lang="en-US" dirty="0"/>
          </a:p>
        </p:txBody>
      </p:sp>
    </p:spTree>
  </p:cSld>
  <p:clrMapOvr>
    <a:masterClrMapping/>
  </p:clrMapOvr>
  <p:transition spd="slow" advTm="5000">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13</a:t>
            </a:fld>
            <a:endParaRPr lang="en-US"/>
          </a:p>
        </p:txBody>
      </p:sp>
      <p:graphicFrame>
        <p:nvGraphicFramePr>
          <p:cNvPr id="4" name="Diagram 3"/>
          <p:cNvGraphicFramePr/>
          <p:nvPr/>
        </p:nvGraphicFramePr>
        <p:xfrm>
          <a:off x="1600200" y="2336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 y="-8930"/>
            <a:ext cx="9144001" cy="1938992"/>
          </a:xfrm>
          <a:prstGeom prst="rect">
            <a:avLst/>
          </a:prstGeom>
          <a:noFill/>
        </p:spPr>
        <p:txBody>
          <a:bodyPr wrap="square" lIns="91440" tIns="45720" rIns="91440" bIns="45720">
            <a:spAutoFit/>
          </a:bodyPr>
          <a:lstStyle/>
          <a:p>
            <a:pPr algn="ctr"/>
            <a:r>
              <a:rPr lang="en-US" sz="6000" b="1" u="sng"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FLOW CHART OF CONSIDERATION</a:t>
            </a:r>
            <a:endParaRPr lang="en-US" sz="6000" b="1" u="sng"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14</a:t>
            </a:fld>
            <a:endParaRPr lang="en-US"/>
          </a:p>
        </p:txBody>
      </p:sp>
      <p:pic>
        <p:nvPicPr>
          <p:cNvPr id="1026" name="Picture 2" descr="E:\business laws\imagesCAA3385A.jpg"/>
          <p:cNvPicPr>
            <a:picLocks noChangeAspect="1" noChangeArrowheads="1"/>
          </p:cNvPicPr>
          <p:nvPr/>
        </p:nvPicPr>
        <p:blipFill>
          <a:blip r:embed="rId2"/>
          <a:srcRect/>
          <a:stretch>
            <a:fillRect/>
          </a:stretch>
        </p:blipFill>
        <p:spPr bwMode="auto">
          <a:xfrm>
            <a:off x="2590800" y="1371600"/>
            <a:ext cx="3810000"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2590800" y="4191000"/>
            <a:ext cx="3810000" cy="533400"/>
          </a:xfrm>
          <a:prstGeom prst="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CONSIDERATION</a:t>
            </a:r>
            <a:endParaRPr lang="en-US" sz="36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Rectangle 6"/>
          <p:cNvSpPr/>
          <p:nvPr/>
        </p:nvSpPr>
        <p:spPr>
          <a:xfrm>
            <a:off x="2590800" y="1371600"/>
            <a:ext cx="3810000" cy="533400"/>
          </a:xfrm>
          <a:prstGeom prst="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CONTRACT</a:t>
            </a:r>
            <a:endParaRPr lang="en-US" sz="36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TextBox 7"/>
          <p:cNvSpPr txBox="1"/>
          <p:nvPr/>
        </p:nvSpPr>
        <p:spPr>
          <a:xfrm>
            <a:off x="0" y="235803"/>
            <a:ext cx="9144000" cy="830997"/>
          </a:xfrm>
          <a:prstGeom prst="rect">
            <a:avLst/>
          </a:prstGeom>
          <a:noFill/>
        </p:spPr>
        <p:txBody>
          <a:bodyPr wrap="square" rtlCol="0">
            <a:spAutoFit/>
          </a:bodyPr>
          <a:lstStyle/>
          <a:p>
            <a:pPr algn="ctr"/>
            <a:r>
              <a:rPr lang="en-US" sz="4800" b="1" u="sng" dirty="0" smtClean="0">
                <a:latin typeface="Stencil" pitchFamily="82" charset="0"/>
              </a:rPr>
              <a:t>FOUNDATION OF CONTRACT:</a:t>
            </a:r>
            <a:endParaRPr lang="en-US" sz="4800" b="1" u="sng" dirty="0">
              <a:latin typeface="Stencil" pitchFamily="82" charset="0"/>
            </a:endParaRPr>
          </a:p>
        </p:txBody>
      </p:sp>
      <p:sp>
        <p:nvSpPr>
          <p:cNvPr id="9" name="TextBox 8"/>
          <p:cNvSpPr txBox="1"/>
          <p:nvPr/>
        </p:nvSpPr>
        <p:spPr>
          <a:xfrm>
            <a:off x="0" y="5181600"/>
            <a:ext cx="9144000" cy="1569660"/>
          </a:xfrm>
          <a:prstGeom prst="rect">
            <a:avLst/>
          </a:prstGeom>
          <a:noFill/>
        </p:spPr>
        <p:txBody>
          <a:bodyPr wrap="square" rtlCol="0">
            <a:spAutoFit/>
          </a:bodyPr>
          <a:lstStyle/>
          <a:p>
            <a:r>
              <a:rPr lang="en-US" sz="2400" b="1" u="sng" dirty="0" smtClean="0"/>
              <a:t>CONSIDERATION ACT AS A FOUNDATION OF CONTRACT LIKE TREE AND IT’S ROOTS . WITHOUT CONSIDERATION THE CONTRACT DOES NOT FORMED OR DECLARED TO BE VOID BUT IN SOME SITUATIONS CONSIDERATION IS NOT REQUIRED WHICH ARE FOLLOWING:</a:t>
            </a:r>
            <a:endParaRPr lang="en-US" sz="2400" b="1" u="sng" dirty="0"/>
          </a:p>
        </p:txBody>
      </p:sp>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900" decel="100000" fill="hold"/>
                                        <p:tgtEl>
                                          <p:spTgt spid="102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7"/>
                                        </p:tgtEl>
                                        <p:attrNameLst>
                                          <p:attrName>ppt_y</p:attrName>
                                        </p:attrNameLst>
                                      </p:cBhvr>
                                      <p:tavLst>
                                        <p:tav tm="0">
                                          <p:val>
                                            <p:strVal val="#ppt_y"/>
                                          </p:val>
                                        </p:tav>
                                        <p:tav tm="100000">
                                          <p:val>
                                            <p:strVal val="#ppt_y"/>
                                          </p:val>
                                        </p:tav>
                                      </p:tavLst>
                                    </p:anim>
                                    <p:anim calcmode="lin" valueType="num">
                                      <p:cBhvr>
                                        <p:cTn id="26"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15</a:t>
            </a:fld>
            <a:endParaRPr lang="en-US"/>
          </a:p>
        </p:txBody>
      </p:sp>
      <p:sp>
        <p:nvSpPr>
          <p:cNvPr id="4" name="TextBox 3"/>
          <p:cNvSpPr txBox="1"/>
          <p:nvPr/>
        </p:nvSpPr>
        <p:spPr>
          <a:xfrm>
            <a:off x="0" y="162580"/>
            <a:ext cx="9144000" cy="1323439"/>
          </a:xfrm>
          <a:prstGeom prst="rect">
            <a:avLst/>
          </a:prstGeom>
          <a:noFill/>
        </p:spPr>
        <p:txBody>
          <a:bodyPr wrap="square" rtlCol="0">
            <a:spAutoFit/>
          </a:bodyPr>
          <a:lstStyle/>
          <a:p>
            <a:pPr algn="ctr"/>
            <a:r>
              <a:rPr lang="en-US" sz="4000" b="1" u="sng" dirty="0" smtClean="0">
                <a:latin typeface="Stencil" pitchFamily="82" charset="0"/>
              </a:rPr>
              <a:t>NO CONSIDERATION NO CONTRACT - EXCEPTIONS</a:t>
            </a:r>
            <a:endParaRPr lang="en-US" sz="4000" b="1" u="sng" dirty="0">
              <a:latin typeface="Stencil" pitchFamily="82" charset="0"/>
            </a:endParaRPr>
          </a:p>
        </p:txBody>
      </p:sp>
      <p:sp>
        <p:nvSpPr>
          <p:cNvPr id="5" name="TextBox 4"/>
          <p:cNvSpPr txBox="1"/>
          <p:nvPr/>
        </p:nvSpPr>
        <p:spPr>
          <a:xfrm>
            <a:off x="0" y="1524000"/>
            <a:ext cx="9144000" cy="1015663"/>
          </a:xfrm>
          <a:prstGeom prst="rect">
            <a:avLst/>
          </a:prstGeom>
          <a:noFill/>
        </p:spPr>
        <p:txBody>
          <a:bodyPr wrap="square" rtlCol="0">
            <a:spAutoFit/>
          </a:bodyPr>
          <a:lstStyle/>
          <a:p>
            <a:r>
              <a:rPr lang="en-US" sz="2000" b="1" dirty="0" smtClean="0"/>
              <a:t>EVERY AGREEMENT TO BE ENFORCEABLE AT LAW MUST BE SUPPORTED BY VALID CONSIDERATION. SECTION 25 SPECIFIES THE CASES WHERE AN AGREEMENT THOUGH MADE WITHOUT CONSIDERATION WILL BE VALID. THESE ARE AS FOLLOWS:</a:t>
            </a:r>
            <a:endParaRPr lang="en-US" sz="2000" b="1" dirty="0"/>
          </a:p>
        </p:txBody>
      </p:sp>
      <p:graphicFrame>
        <p:nvGraphicFramePr>
          <p:cNvPr id="6" name="Diagram 5"/>
          <p:cNvGraphicFramePr/>
          <p:nvPr/>
        </p:nvGraphicFramePr>
        <p:xfrm>
          <a:off x="1524000" y="266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16</a:t>
            </a:fld>
            <a:endParaRPr lang="en-US"/>
          </a:p>
        </p:txBody>
      </p:sp>
      <p:sp>
        <p:nvSpPr>
          <p:cNvPr id="3" name="TextBox 2"/>
          <p:cNvSpPr txBox="1"/>
          <p:nvPr/>
        </p:nvSpPr>
        <p:spPr>
          <a:xfrm>
            <a:off x="0" y="128587"/>
            <a:ext cx="9144000" cy="3354765"/>
          </a:xfrm>
          <a:prstGeom prst="rect">
            <a:avLst/>
          </a:prstGeom>
          <a:noFill/>
        </p:spPr>
        <p:txBody>
          <a:bodyPr wrap="square" rtlCol="0">
            <a:spAutoFit/>
          </a:bodyPr>
          <a:lstStyle/>
          <a:p>
            <a:pPr marL="342900" indent="-342900">
              <a:buFont typeface="+mj-lt"/>
              <a:buAutoNum type="arabicPeriod"/>
            </a:pPr>
            <a:r>
              <a:rPr lang="en-US" sz="2800" b="1" u="sng" dirty="0" smtClean="0">
                <a:effectLst>
                  <a:outerShdw blurRad="38100" dist="38100" dir="2700000" algn="tl">
                    <a:srgbClr val="000000">
                      <a:alpha val="43137"/>
                    </a:srgbClr>
                  </a:outerShdw>
                </a:effectLst>
              </a:rPr>
              <a:t> NATURAL LOVE AND AFFECTION  [SEC. 25(1)]:</a:t>
            </a:r>
            <a:r>
              <a:rPr lang="en-US" sz="2400" b="1" u="sng" dirty="0" smtClean="0">
                <a:effectLst>
                  <a:outerShdw blurRad="38100" dist="38100" dir="2700000" algn="tl">
                    <a:srgbClr val="000000">
                      <a:alpha val="43137"/>
                    </a:srgbClr>
                  </a:outerShdw>
                </a:effectLst>
              </a:rPr>
              <a:t> </a:t>
            </a:r>
            <a:r>
              <a:rPr lang="en-US" sz="2400" b="1" dirty="0" smtClean="0"/>
              <a:t>AN AGREEMENT THOUGH MADE WITHOUT CONSIDERATION WILL BE VALID IF IT IS IN WRITING AND REGISTERED AND IS MADE ON ACCOUNT OF NATURAL LOVE AND AFFECTION BETWEEN PARTIES STANDING IN A NEAR RELATION TO EACH OTHER. AN AGREEMENT WITHOUT CONSIDERATION WILL BE VALID PROVIDED-</a:t>
            </a:r>
          </a:p>
          <a:p>
            <a:pPr marL="342900" indent="-342900"/>
            <a:r>
              <a:rPr lang="en-US" sz="2400" dirty="0" smtClean="0"/>
              <a:t>                     </a:t>
            </a:r>
            <a:endParaRPr lang="en-US" sz="2800" b="1" u="sng" dirty="0" smtClean="0"/>
          </a:p>
          <a:p>
            <a:pPr marL="400050" indent="-400050">
              <a:buFont typeface="+mj-lt"/>
              <a:buAutoNum type="romanLcPeriod"/>
            </a:pPr>
            <a:endParaRPr lang="en-US" sz="2000" b="1" u="sng" dirty="0" smtClean="0"/>
          </a:p>
          <a:p>
            <a:pPr marL="457200" indent="-457200">
              <a:buAutoNum type="arabicPeriod" startAt="2"/>
            </a:pPr>
            <a:endParaRPr lang="en-US" sz="2000" b="1" u="sng" dirty="0"/>
          </a:p>
        </p:txBody>
      </p:sp>
      <p:graphicFrame>
        <p:nvGraphicFramePr>
          <p:cNvPr id="4" name="Diagram 3"/>
          <p:cNvGraphicFramePr/>
          <p:nvPr/>
        </p:nvGraphicFramePr>
        <p:xfrm>
          <a:off x="838200" y="2590800"/>
          <a:ext cx="73152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17</a:t>
            </a:fld>
            <a:endParaRPr lang="en-US"/>
          </a:p>
        </p:txBody>
      </p:sp>
      <p:sp>
        <p:nvSpPr>
          <p:cNvPr id="3" name="Rectangle 2"/>
          <p:cNvSpPr/>
          <p:nvPr/>
        </p:nvSpPr>
        <p:spPr>
          <a:xfrm>
            <a:off x="0" y="0"/>
            <a:ext cx="9144000" cy="2369880"/>
          </a:xfrm>
          <a:prstGeom prst="rect">
            <a:avLst/>
          </a:prstGeom>
        </p:spPr>
        <p:txBody>
          <a:bodyPr wrap="square">
            <a:spAutoFit/>
          </a:bodyPr>
          <a:lstStyle/>
          <a:p>
            <a:pPr marL="457200" indent="-457200">
              <a:buAutoNum type="arabicPeriod" startAt="2"/>
            </a:pPr>
            <a:r>
              <a:rPr lang="en-US" sz="2800" b="1" u="sng" dirty="0" smtClean="0"/>
              <a:t>COMPENSATION FOR SERVICES RENDERED [SEC. 25(2)]:</a:t>
            </a:r>
            <a:r>
              <a:rPr lang="en-US" sz="2400" b="1" u="sng" dirty="0" smtClean="0"/>
              <a:t> </a:t>
            </a:r>
            <a:r>
              <a:rPr lang="en-US" sz="2000" b="1" dirty="0" smtClean="0"/>
              <a:t>AN AGREEMENT MADE WITHOUT CONSIDERATION MAY BE VALID IF IT IS A PROMISE TO COMPENSATE WHOLLY OR IN PART A PERSON WHO HAS ALREADY VOLUNTARILY DONE SOMETHING FOR THE PROMISOR OR SOMETHING WHICH THE PROMISOR WAS LEGALLY COMPELLABLE TO DO.TO APPLY THIS RULE ,THE FOLLOWING ESSENTIALS MUST EXIST:</a:t>
            </a:r>
          </a:p>
          <a:p>
            <a:pPr marL="457200" indent="-457200"/>
            <a:endParaRPr lang="en-US" sz="2000" b="1" dirty="0" smtClean="0"/>
          </a:p>
        </p:txBody>
      </p:sp>
      <p:graphicFrame>
        <p:nvGraphicFramePr>
          <p:cNvPr id="4" name="Diagram 3"/>
          <p:cNvGraphicFramePr/>
          <p:nvPr/>
        </p:nvGraphicFramePr>
        <p:xfrm>
          <a:off x="685800" y="2133600"/>
          <a:ext cx="7391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18</a:t>
            </a:fld>
            <a:endParaRPr lang="en-US"/>
          </a:p>
        </p:txBody>
      </p:sp>
      <p:sp>
        <p:nvSpPr>
          <p:cNvPr id="3" name="TextBox 2"/>
          <p:cNvSpPr txBox="1"/>
          <p:nvPr/>
        </p:nvSpPr>
        <p:spPr>
          <a:xfrm>
            <a:off x="0" y="0"/>
            <a:ext cx="9144000" cy="6432530"/>
          </a:xfrm>
          <a:prstGeom prst="rect">
            <a:avLst/>
          </a:prstGeom>
          <a:noFill/>
        </p:spPr>
        <p:txBody>
          <a:bodyPr wrap="square" rtlCol="0">
            <a:spAutoFit/>
          </a:bodyPr>
          <a:lstStyle/>
          <a:p>
            <a:r>
              <a:rPr lang="en-US" sz="2000" dirty="0" smtClean="0"/>
              <a:t>3. </a:t>
            </a:r>
            <a:r>
              <a:rPr lang="en-US" sz="2400" b="1" u="sng" dirty="0" smtClean="0"/>
              <a:t>TIME – BARRED DEBT [SEC. 25(3)]: </a:t>
            </a:r>
            <a:r>
              <a:rPr lang="en-US" dirty="0" smtClean="0"/>
              <a:t>A PROMISE TO PAY A TIME-BARRED DEBT IS ALSO ENFORCEABLE. BUT THE PROMISE MUST BE IN WRITING AND BE SIGNED BY THE PROMISSOR OR HIS AGENT AUTHORISED IN THAT BEHALF. THE PROMISE MAY BE TO PAY THE WHOLE OR PART OF THE DEBT. AN ORAL PROMISE TO PAY A TIME BARRED DEBT IS UNENFORCEABLE.</a:t>
            </a:r>
          </a:p>
          <a:p>
            <a:endParaRPr lang="en-US" sz="2000" b="1" u="sng" dirty="0" smtClean="0"/>
          </a:p>
          <a:p>
            <a:r>
              <a:rPr lang="en-US" sz="2000" b="1" u="sng" dirty="0" smtClean="0"/>
              <a:t>4. COMPLETED GIFTS [EXP. 1 TO SEC. 25]: </a:t>
            </a:r>
            <a:r>
              <a:rPr lang="en-US" dirty="0" smtClean="0"/>
              <a:t>EXPLANATION  1 TO SECTION 25 PROVIDES THAT THE RULE ‘NO CONSIDERATION , NO CONTRACT’ SHALL NOT AFFECT VALIDITY OF ANY GIFTS ACTUALLY MADE BETWEEN THE DONOR &amp; DONEE. THUS IF A PERSON GIVES CERTAIN PROPERTIES TO ANOTHER ACCORDING TO THE PROVISIONS OF THE TRANSFER OF PROPERTY ACT, HE CANNOT SUBSEQUENTLY DEMAND THE PROPERTY BACK ON THE GROUND THAT THERE WAS NO CONSIDERATION.</a:t>
            </a:r>
          </a:p>
          <a:p>
            <a:r>
              <a:rPr lang="en-US" sz="2000" b="1" u="sng" dirty="0" smtClean="0"/>
              <a:t> </a:t>
            </a:r>
          </a:p>
          <a:p>
            <a:r>
              <a:rPr lang="en-US" sz="2000" b="1" u="sng" dirty="0" smtClean="0"/>
              <a:t>5. AGENCY [SEC. 185]: </a:t>
            </a:r>
            <a:r>
              <a:rPr lang="en-US" dirty="0" smtClean="0"/>
              <a:t>THERE IS ONE MORE EXCEPTION TO THE GENERAL RULE. IT IS GIVEN IN SECTION 185 WHICH SAYS THAT NO CONSIDERATION IS NEEDED TO CREATE AN AGENCY.</a:t>
            </a:r>
            <a:r>
              <a:rPr lang="en-US" b="1" u="sng" dirty="0" smtClean="0"/>
              <a:t> </a:t>
            </a:r>
          </a:p>
          <a:p>
            <a:endParaRPr lang="en-US" sz="1600" b="1" u="sng" dirty="0" smtClean="0"/>
          </a:p>
          <a:p>
            <a:r>
              <a:rPr lang="en-US" sz="2000" b="1" u="sng" dirty="0" smtClean="0"/>
              <a:t>6.</a:t>
            </a:r>
            <a:r>
              <a:rPr lang="en-US" sz="1600" b="1" u="sng" dirty="0" smtClean="0"/>
              <a:t> </a:t>
            </a:r>
            <a:r>
              <a:rPr lang="en-US" sz="2000" b="1" u="sng" dirty="0" smtClean="0"/>
              <a:t>GURANTEE [SEC. 127]: </a:t>
            </a:r>
            <a:r>
              <a:rPr lang="en-US" dirty="0" smtClean="0"/>
              <a:t>A CONTRACT OF GURANTEE IS MADE WITHOUT CONSIDERATION.IN CASE OF  GURANTEE THERE ARE THREE PERSONS – PRINCIPAL DEBTOR, CREDITOR &amp; SURETY.</a:t>
            </a:r>
          </a:p>
          <a:p>
            <a:r>
              <a:rPr lang="en-US" dirty="0" smtClean="0"/>
              <a:t>SURETY HOLDER TAKE GURANTEE OR SURETY OF CREDITOR. </a:t>
            </a:r>
          </a:p>
          <a:p>
            <a:endParaRPr lang="en-US" dirty="0" smtClean="0"/>
          </a:p>
          <a:p>
            <a:r>
              <a:rPr lang="en-US" sz="2000" b="1" u="sng" dirty="0" smtClean="0"/>
              <a:t>7. REMISSION [SEC. 63] : </a:t>
            </a:r>
            <a:r>
              <a:rPr lang="en-US" dirty="0" smtClean="0"/>
              <a:t>NO CONSIDERATION IS REQUIRED FOR AN AGREEMENT TO RECEIVE  LESS THAN WHAT IS DUE.THIS IS CALLED REMISSION IN THE LAW.</a:t>
            </a:r>
            <a:endParaRPr lang="en-US" sz="2000" b="1" u="sng" dirty="0"/>
          </a:p>
        </p:txBody>
      </p:sp>
    </p:spTree>
  </p:cSld>
  <p:clrMapOvr>
    <a:masterClrMapping/>
  </p:clrMapOvr>
  <p:transition spd="slow" advTm="5000">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19</a:t>
            </a:fld>
            <a:endParaRPr lang="en-US"/>
          </a:p>
        </p:txBody>
      </p:sp>
      <p:sp>
        <p:nvSpPr>
          <p:cNvPr id="3" name="TextBox 2"/>
          <p:cNvSpPr txBox="1"/>
          <p:nvPr/>
        </p:nvSpPr>
        <p:spPr>
          <a:xfrm>
            <a:off x="0" y="0"/>
            <a:ext cx="9144000" cy="7417415"/>
          </a:xfrm>
          <a:prstGeom prst="rect">
            <a:avLst/>
          </a:prstGeom>
          <a:noFill/>
        </p:spPr>
        <p:txBody>
          <a:bodyPr wrap="square" rtlCol="0">
            <a:spAutoFit/>
          </a:bodyPr>
          <a:lstStyle/>
          <a:p>
            <a:r>
              <a:rPr lang="en-US" sz="3200" b="1" u="sng" dirty="0" smtClean="0">
                <a:effectLst>
                  <a:outerShdw blurRad="38100" dist="38100" dir="2700000" algn="tl">
                    <a:srgbClr val="000000">
                      <a:alpha val="43137"/>
                    </a:srgbClr>
                  </a:outerShdw>
                </a:effectLst>
                <a:latin typeface="Stencil" pitchFamily="82" charset="0"/>
                <a:cs typeface="Andalus" pitchFamily="18" charset="-78"/>
              </a:rPr>
              <a:t>DOCTRINE OF PROMISSORY ESTOPPEL:</a:t>
            </a:r>
            <a:r>
              <a:rPr lang="en-US" sz="2800" b="1" u="sng" dirty="0" smtClean="0">
                <a:effectLst>
                  <a:outerShdw blurRad="38100" dist="38100" dir="2700000" algn="tl">
                    <a:srgbClr val="000000">
                      <a:alpha val="43137"/>
                    </a:srgbClr>
                  </a:outerShdw>
                </a:effectLst>
                <a:latin typeface="Stencil" pitchFamily="82" charset="0"/>
                <a:cs typeface="Andalus" pitchFamily="18" charset="-78"/>
              </a:rPr>
              <a:t>  </a:t>
            </a:r>
            <a:r>
              <a:rPr lang="en-US" sz="2800" b="1" dirty="0" smtClean="0">
                <a:cs typeface="Andalus" pitchFamily="18" charset="-78"/>
              </a:rPr>
              <a:t>THE </a:t>
            </a:r>
            <a:r>
              <a:rPr lang="en-US" sz="2400" b="1" dirty="0" smtClean="0">
                <a:cs typeface="Andalus" pitchFamily="18" charset="-78"/>
              </a:rPr>
              <a:t>PERSON MAKING THE REPRESENTATION OR PROMISE BECOMES BOUND BY THE SAME,IF ANOTHER  PERSON HAS ACTED ON THE FAITH OF SUCH PROMISE OR REPRESENTATION. THE PROMISE CAN ASK FOR ENFORCING THE PROMISE EVEN IF THERE IS NO CONSIDERATION. </a:t>
            </a:r>
            <a:endParaRPr lang="en-US" sz="2800" b="1" dirty="0" smtClean="0">
              <a:cs typeface="Andalus" pitchFamily="18" charset="-78"/>
            </a:endParaRPr>
          </a:p>
          <a:p>
            <a:endParaRPr lang="en-US" sz="2400" b="1" dirty="0" smtClean="0">
              <a:cs typeface="Andalus" pitchFamily="18" charset="-78"/>
            </a:endParaRPr>
          </a:p>
          <a:p>
            <a:endParaRPr lang="en-US" sz="2400" b="1" dirty="0" smtClean="0">
              <a:cs typeface="Andalus" pitchFamily="18" charset="-78"/>
            </a:endParaRPr>
          </a:p>
          <a:p>
            <a:endParaRPr lang="en-US" sz="3600" b="1" u="sng" dirty="0" smtClean="0">
              <a:effectLst>
                <a:outerShdw blurRad="38100" dist="38100" dir="2700000" algn="tl">
                  <a:srgbClr val="000000">
                    <a:alpha val="43137"/>
                  </a:srgbClr>
                </a:outerShdw>
              </a:effectLst>
              <a:latin typeface="Stencil" pitchFamily="82" charset="0"/>
              <a:cs typeface="Andalus" pitchFamily="18" charset="-78"/>
            </a:endParaRPr>
          </a:p>
          <a:p>
            <a:endParaRPr lang="en-US" sz="3600" b="1" u="sng" dirty="0" smtClean="0">
              <a:effectLst>
                <a:outerShdw blurRad="38100" dist="38100" dir="2700000" algn="tl">
                  <a:srgbClr val="000000">
                    <a:alpha val="43137"/>
                  </a:srgbClr>
                </a:outerShdw>
              </a:effectLst>
              <a:latin typeface="Stencil" pitchFamily="82" charset="0"/>
              <a:cs typeface="Andalus" pitchFamily="18" charset="-78"/>
            </a:endParaRPr>
          </a:p>
          <a:p>
            <a:r>
              <a:rPr lang="en-US" sz="3600" b="1" u="sng" dirty="0" smtClean="0">
                <a:effectLst>
                  <a:outerShdw blurRad="38100" dist="38100" dir="2700000" algn="tl">
                    <a:srgbClr val="000000">
                      <a:alpha val="43137"/>
                    </a:srgbClr>
                  </a:outerShdw>
                </a:effectLst>
                <a:latin typeface="Stencil" pitchFamily="82" charset="0"/>
                <a:cs typeface="Andalus" pitchFamily="18" charset="-78"/>
              </a:rPr>
              <a:t>CONCLUSION: </a:t>
            </a:r>
            <a:r>
              <a:rPr lang="en-US" sz="2400" b="1" dirty="0" smtClean="0">
                <a:cs typeface="Andalus" pitchFamily="18" charset="-78"/>
              </a:rPr>
              <a:t>HENCE IN END IT IS CONCLUDED THAT CONSIDERATION IS ESSENTIAL BECAUSE IT INDICATE ‘GIVE AND TAKE RESPONSIBILITY’ BETWEEN CONTRACTING PARTIES. BUT IN SOME SITUATIONS ONE PARTY SACRIFICE AND OTHER PARTY GAINS AND SACRIFICED PARTY DOES NOT TAKE ANY RETURN.THESE CIRCUMSTANCES OR SITUATION ARISES WHEN THERE IS CLOSE RELATIONSHIP E.G., FATHER AND SON ETC.</a:t>
            </a:r>
            <a:endParaRPr lang="en-US" sz="3600" b="1" u="sng" dirty="0" smtClean="0">
              <a:effectLst>
                <a:outerShdw blurRad="38100" dist="38100" dir="2700000" algn="tl">
                  <a:srgbClr val="000000">
                    <a:alpha val="43137"/>
                  </a:srgbClr>
                </a:outerShdw>
              </a:effectLst>
              <a:latin typeface="Stencil" pitchFamily="82" charset="0"/>
              <a:cs typeface="Andalus" pitchFamily="18" charset="-78"/>
            </a:endParaRPr>
          </a:p>
          <a:p>
            <a:endParaRPr lang="en-US" sz="2400" b="1" u="sng" dirty="0" smtClean="0">
              <a:effectLst>
                <a:outerShdw blurRad="38100" dist="38100" dir="2700000" algn="tl">
                  <a:srgbClr val="000000">
                    <a:alpha val="43137"/>
                  </a:srgbClr>
                </a:outerShdw>
              </a:effectLst>
              <a:latin typeface="Stencil" pitchFamily="82" charset="0"/>
              <a:cs typeface="Andalus" pitchFamily="18" charset="-78"/>
            </a:endParaRPr>
          </a:p>
          <a:p>
            <a:endParaRPr lang="en-US" sz="2400" b="1" u="sng" dirty="0" smtClean="0">
              <a:effectLst>
                <a:outerShdw blurRad="38100" dist="38100" dir="2700000" algn="tl">
                  <a:srgbClr val="000000">
                    <a:alpha val="43137"/>
                  </a:srgbClr>
                </a:outerShdw>
              </a:effectLst>
              <a:latin typeface="Stencil" pitchFamily="82" charset="0"/>
              <a:cs typeface="Andalus" pitchFamily="18" charset="-78"/>
            </a:endParaRPr>
          </a:p>
        </p:txBody>
      </p:sp>
      <p:pic>
        <p:nvPicPr>
          <p:cNvPr id="5122" name="Picture 2" descr="E:\business laws\imagesCAH19Y7V.jpg"/>
          <p:cNvPicPr>
            <a:picLocks noChangeAspect="1" noChangeArrowheads="1"/>
          </p:cNvPicPr>
          <p:nvPr/>
        </p:nvPicPr>
        <p:blipFill>
          <a:blip r:embed="rId2"/>
          <a:srcRect/>
          <a:stretch>
            <a:fillRect/>
          </a:stretch>
        </p:blipFill>
        <p:spPr bwMode="auto">
          <a:xfrm>
            <a:off x="228600" y="2057400"/>
            <a:ext cx="4038600" cy="1752600"/>
          </a:xfrm>
          <a:prstGeom prst="rect">
            <a:avLst/>
          </a:prstGeom>
          <a:noFill/>
        </p:spPr>
      </p:pic>
      <p:pic>
        <p:nvPicPr>
          <p:cNvPr id="5123" name="Picture 3" descr="E:\business laws\imagesCAHCFKSZ.jpg"/>
          <p:cNvPicPr>
            <a:picLocks noChangeAspect="1" noChangeArrowheads="1"/>
          </p:cNvPicPr>
          <p:nvPr/>
        </p:nvPicPr>
        <p:blipFill>
          <a:blip r:embed="rId3"/>
          <a:srcRect/>
          <a:stretch>
            <a:fillRect/>
          </a:stretch>
        </p:blipFill>
        <p:spPr bwMode="auto">
          <a:xfrm>
            <a:off x="4876800" y="2057400"/>
            <a:ext cx="3886200" cy="1905000"/>
          </a:xfrm>
          <a:prstGeom prst="rect">
            <a:avLst/>
          </a:prstGeom>
          <a:noFill/>
        </p:spPr>
      </p:pic>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0" fill="hold"/>
                                        <p:tgtEl>
                                          <p:spTgt spid="5122"/>
                                        </p:tgtEl>
                                        <p:attrNameLst>
                                          <p:attrName>ppt_w</p:attrName>
                                        </p:attrNameLst>
                                      </p:cBhvr>
                                      <p:tavLst>
                                        <p:tav tm="0" fmla="#ppt_w*sin(2.5*pi*$)">
                                          <p:val>
                                            <p:fltVal val="0"/>
                                          </p:val>
                                        </p:tav>
                                        <p:tav tm="100000">
                                          <p:val>
                                            <p:fltVal val="1"/>
                                          </p:val>
                                        </p:tav>
                                      </p:tavLst>
                                    </p:anim>
                                    <p:anim calcmode="lin" valueType="num">
                                      <p:cBhvr>
                                        <p:cTn id="8" dur="5000" fill="hold"/>
                                        <p:tgtEl>
                                          <p:spTgt spid="5122"/>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5123"/>
                                        </p:tgtEl>
                                        <p:attrNameLst>
                                          <p:attrName>style.visibility</p:attrName>
                                        </p:attrNameLst>
                                      </p:cBhvr>
                                      <p:to>
                                        <p:strVal val="visible"/>
                                      </p:to>
                                    </p:set>
                                    <p:anim calcmode="lin" valueType="num">
                                      <p:cBhvr>
                                        <p:cTn id="11" dur="5000" fill="hold"/>
                                        <p:tgtEl>
                                          <p:spTgt spid="5123"/>
                                        </p:tgtEl>
                                        <p:attrNameLst>
                                          <p:attrName>ppt_w</p:attrName>
                                        </p:attrNameLst>
                                      </p:cBhvr>
                                      <p:tavLst>
                                        <p:tav tm="0" fmla="#ppt_w*sin(2.5*pi*$)">
                                          <p:val>
                                            <p:fltVal val="0"/>
                                          </p:val>
                                        </p:tav>
                                        <p:tav tm="100000">
                                          <p:val>
                                            <p:fltVal val="1"/>
                                          </p:val>
                                        </p:tav>
                                      </p:tavLst>
                                    </p:anim>
                                    <p:anim calcmode="lin" valueType="num">
                                      <p:cBhvr>
                                        <p:cTn id="12" dur="5000" fill="hold"/>
                                        <p:tgtEl>
                                          <p:spTgt spid="51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680C66-2664-4DD8-AA26-901A876AC213}" type="slidenum">
              <a:rPr lang="en-US" smtClean="0"/>
              <a:pPr/>
              <a:t>20</a:t>
            </a:fld>
            <a:endParaRPr lang="en-US"/>
          </a:p>
        </p:txBody>
      </p:sp>
      <p:sp>
        <p:nvSpPr>
          <p:cNvPr id="3" name="Rectangle 2"/>
          <p:cNvSpPr/>
          <p:nvPr/>
        </p:nvSpPr>
        <p:spPr>
          <a:xfrm>
            <a:off x="0" y="0"/>
            <a:ext cx="8915400" cy="3231654"/>
          </a:xfrm>
          <a:prstGeom prst="rect">
            <a:avLst/>
          </a:prstGeom>
          <a:noFill/>
        </p:spPr>
        <p:txBody>
          <a:bodyPr wrap="square" lIns="91440" tIns="45720" rIns="91440" bIns="45720">
            <a:spAutoFit/>
          </a:bodyPr>
          <a:lstStyle/>
          <a:p>
            <a:pPr algn="ctr"/>
            <a:endParaRPr lang="en-US" sz="7200" b="1" i="1" u="sng"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a:p>
            <a:pPr algn="ctr"/>
            <a:r>
              <a:rPr lang="en-US" sz="6600" b="1" i="1" u="sng"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Goudy Stout" pitchFamily="18" charset="0"/>
              </a:rPr>
              <a:t>   THANK     YOU</a:t>
            </a:r>
            <a:endParaRPr lang="en-US" sz="6600" b="1" i="1" u="sng"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Goudy Stout" pitchFamily="18" charset="0"/>
            </a:endParaRPr>
          </a:p>
        </p:txBody>
      </p:sp>
      <p:pic>
        <p:nvPicPr>
          <p:cNvPr id="4" name="Picture 4" descr="C:\Users\Hitesh\Desktop\New folder\05A.gif"/>
          <p:cNvPicPr>
            <a:picLocks noChangeAspect="1" noChangeArrowheads="1" noCrop="1"/>
          </p:cNvPicPr>
          <p:nvPr/>
        </p:nvPicPr>
        <p:blipFill>
          <a:blip r:embed="rId2"/>
          <a:srcRect/>
          <a:stretch>
            <a:fillRect/>
          </a:stretch>
        </p:blipFill>
        <p:spPr bwMode="auto">
          <a:xfrm>
            <a:off x="457200" y="381000"/>
            <a:ext cx="1676400" cy="1524000"/>
          </a:xfrm>
          <a:prstGeom prst="rect">
            <a:avLst/>
          </a:prstGeom>
          <a:noFill/>
          <a:ln w="9525">
            <a:noFill/>
            <a:miter lim="800000"/>
            <a:headEnd/>
            <a:tailEnd/>
          </a:ln>
        </p:spPr>
      </p:pic>
      <p:sp>
        <p:nvSpPr>
          <p:cNvPr id="5" name="TextBox 4"/>
          <p:cNvSpPr txBox="1"/>
          <p:nvPr/>
        </p:nvSpPr>
        <p:spPr>
          <a:xfrm>
            <a:off x="0" y="4343400"/>
            <a:ext cx="9144000" cy="2246769"/>
          </a:xfrm>
          <a:prstGeom prst="rect">
            <a:avLst/>
          </a:prstGeom>
          <a:noFill/>
        </p:spPr>
        <p:txBody>
          <a:bodyPr wrap="square" rtlCol="0">
            <a:spAutoFit/>
          </a:bodyPr>
          <a:lstStyle/>
          <a:p>
            <a:r>
              <a:rPr lang="en-US" sz="2800" b="1" u="sng" dirty="0" smtClean="0">
                <a:latin typeface="Stencil" pitchFamily="82" charset="0"/>
              </a:rPr>
              <a:t>REFERENCES:</a:t>
            </a:r>
            <a:r>
              <a:rPr lang="en-US" dirty="0" smtClean="0"/>
              <a:t>   </a:t>
            </a:r>
            <a:r>
              <a:rPr lang="en-US" sz="2800" b="1" u="sng" dirty="0" smtClean="0"/>
              <a:t>1. BUSINESS LAWS B.COM 1</a:t>
            </a:r>
            <a:r>
              <a:rPr lang="en-US" sz="2400" b="1" u="sng" baseline="30000" dirty="0" smtClean="0"/>
              <a:t>ST</a:t>
            </a:r>
            <a:r>
              <a:rPr lang="en-US" sz="2000" b="1" u="sng" dirty="0" smtClean="0"/>
              <a:t> </a:t>
            </a:r>
            <a:r>
              <a:rPr lang="en-US" sz="2800" b="1" u="sng" dirty="0" smtClean="0"/>
              <a:t>SEMESTER WRITTEN BY K.C. GARG, V.K. SAREEN, MUKESH SHARMA AND R.C. CHAWLA.</a:t>
            </a:r>
          </a:p>
          <a:p>
            <a:endParaRPr lang="en-US" sz="2800" b="1" u="sng" dirty="0" smtClean="0"/>
          </a:p>
          <a:p>
            <a:r>
              <a:rPr lang="en-US" sz="2800" b="1" u="sng" dirty="0" smtClean="0"/>
              <a:t>  2. MERCANTILE LAWS [ C.A. ENTRANCE (CPT) ]</a:t>
            </a:r>
            <a:endParaRPr lang="en-US" sz="2800" b="1" u="sng" dirty="0"/>
          </a:p>
        </p:txBody>
      </p:sp>
    </p:spTree>
  </p:cSld>
  <p:clrMapOvr>
    <a:masterClrMapping/>
  </p:clrMapOvr>
  <p:transition spd="slow" advTm="5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506</TotalTime>
  <Words>2391</Words>
  <Application>Microsoft Office PowerPoint</Application>
  <PresentationFormat>On-screen Show (4:3)</PresentationFormat>
  <Paragraphs>191</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Andalus</vt:lpstr>
      <vt:lpstr>Arial</vt:lpstr>
      <vt:lpstr>Calibri</vt:lpstr>
      <vt:lpstr>Goudy Stout</vt:lpstr>
      <vt:lpstr>Stencil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DIFFERENCE BETWEEN CONTRACT &amp; AGREEMENT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jatinder</dc:creator>
  <cp:lastModifiedBy>dalminder singh</cp:lastModifiedBy>
  <cp:revision>67</cp:revision>
  <dcterms:created xsi:type="dcterms:W3CDTF">2015-10-11T02:56:04Z</dcterms:created>
  <dcterms:modified xsi:type="dcterms:W3CDTF">2015-12-17T09:49:14Z</dcterms:modified>
</cp:coreProperties>
</file>